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9" r:id="rId5"/>
    <p:sldId id="301" r:id="rId6"/>
    <p:sldId id="260" r:id="rId7"/>
    <p:sldId id="302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03" r:id="rId18"/>
    <p:sldId id="304" r:id="rId19"/>
    <p:sldId id="270" r:id="rId20"/>
    <p:sldId id="271" r:id="rId21"/>
    <p:sldId id="272" r:id="rId22"/>
    <p:sldId id="305" r:id="rId23"/>
    <p:sldId id="273" r:id="rId24"/>
    <p:sldId id="274" r:id="rId25"/>
    <p:sldId id="292" r:id="rId26"/>
    <p:sldId id="275" r:id="rId27"/>
    <p:sldId id="276" r:id="rId28"/>
    <p:sldId id="277" r:id="rId29"/>
    <p:sldId id="278" r:id="rId30"/>
    <p:sldId id="300" r:id="rId31"/>
    <p:sldId id="279" r:id="rId32"/>
    <p:sldId id="280" r:id="rId33"/>
    <p:sldId id="281" r:id="rId34"/>
    <p:sldId id="282" r:id="rId35"/>
    <p:sldId id="259" r:id="rId36"/>
    <p:sldId id="283" r:id="rId37"/>
    <p:sldId id="284" r:id="rId38"/>
    <p:sldId id="293" r:id="rId39"/>
    <p:sldId id="291" r:id="rId40"/>
    <p:sldId id="286" r:id="rId41"/>
    <p:sldId id="287" r:id="rId42"/>
    <p:sldId id="288" r:id="rId43"/>
    <p:sldId id="289" r:id="rId44"/>
    <p:sldId id="290" r:id="rId45"/>
    <p:sldId id="294" r:id="rId46"/>
    <p:sldId id="2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06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244 183 4412,'-23'-11'1180,"22"10"-1055,0 1 0,0-1 0,0 0 0,0 1 1,0-1-1,0 0 0,1 0 0,-1 0 1,0 0-1,0 0 0,1 0 0,-1 0 0,0 0 1,1 0-1,-1 0 0,1 0 0,0 0 1,-1-2-1,1 2-74,0 0 1,0 0-1,0 0 1,-1 1 0,1-1-1,0 0 1,0 0-1,-1 0 1,1 0-1,0 1 1,-1-1 0,1 0-1,-1 0 1,1 1-1,-1-1 1,1 0 0,-2 0-1,2 0 14,-1 0 0,0 0 0,0 0 0,1 0 0,-1 0 0,0 0 1,1 0-1,-1 0 0,1 0 0,-1-1 0,1 1 0,0 0 0,-1 0 0,1-1 0,0 1 0,0 0 0,0-2 0,0-72 7191,0 75-7240,0-1-1,0 1 0,0-1 0,0 1 1,0 0-1,-1-1 0,1 1 0,0-1 1,0 1-1,0-1 0,-1 1 1,1 0-1,0-1 0,0 1 0,-1 0 1,1-1-1,0 1 0,-1 0 1,1-1-1,0 1 0,-1 0 0,1 0 1,0 0-1,-1-1 0,1 1 0,-1 0 1,1 0-1,-1 0 0,1 0 1,0 0-1,-1-1 0,1 1 0,-1 0 1,1 0-1,-1 0 0,1 0 0,-1 1 1,0-1-3,1 0 0,-1 0 0,0 0 0,1 0 0,-1 0 0,1 0 0,-1-1 0,0 1 0,1 0 0,-1 0 0,1 0 0,-1-1 0,1 1 0,-1 0 0,1 0 0,-1-1 0,1 1 0,-1-1 0,1 1 0,-1 0 0,1-1 0,-1 1 0,1-1 0,0 1 0,-1-1 0,1 1 0,0-1 0,-1 1 0,1-1 0,0 1 0,0-1 0,0 0 0,0 1 0,-1-1 0,1 1 0,0-1 0,0 0 0,0 1 0,0-1 0,0 0-1,0 1-1,0-1 1,0 1 0,0 0-1,0-1 1,0 1 0,0 0-1,-1-1 1,1 1 0,0-1 0,0 1-1,0 0 1,-1-1 0,1 1-1,0 0 1,0 0 0,-1-1-1,1 1 1,0 0 0,0 0-1,-1-1 1,1 1 0,0 0-1,-1 0 1,1 0 0,-1-1-1,1 1 1,0 0 0,-1 0-1,1 0 1,0 0 0,-1 0 0,1 0-1,-1 0 1,1 0 0,0 0-1,-1 0 1,1 0 0,-1 0-1,1 0 1,-1 0 6,1 0 1,0 0-1,-1 1 1,1-1-1,-1 0 1,1 0-1,0 0 0,-1 0 1,1-1-1,-1 1 1,1 0-1,0 0 1,-1 0-1,1 0 0,0 0 1,-1 0-1,1 0 1,0-1-1,-1 1 1,1 0-1,0 0 0,-1-1 1,1 1-1,0 0 1,-1 0-1,1-1 1,0 1-1,0 0 0,0-1 1,-1 1-1,1 0 1,0-1-1,0 1 1,0 0-1,0-1 0,-1 1 1,1 0-1,0-1 1,0 0-1,0 1 13,0 0 0,0 1 0,0-1 0,0 0-1,0 0 1,0 0 0,0 1 0,0-1 0,0 0 0,0 0-1,0 0 1,0 1 0,0-1 0,0 0 0,0 0 0,0 0 0,0 1-1,-1-1 1,1 0 0,0 0 0,0 0 0,0 0 0,0 0-1,0 1 1,-1-1 0,1 0 0,0 0 0,0 0 0,0 0 0,0 0-1,-1 0 1,1 0 0,0 0 0,0 1 0,0-1 0,-1 0-1,1 0 1,0 0 0,0 0 0,0 0 0,-1 0 0,1 0 0,0 0-1,0 0 1,0 0 0,-1 0 0,1-1 0,0 1 0,0 0-1,0 0 1,-1 0 0,1 0 0,0 0 0,0 0 0,0 0 0,0 0-1,-1-1 1,1 1 0,0 0 0,0 0 0,0 0 0,0 0-1,0-1 1,0 1 0,-1 0 0,1 0 0,0-1 0,0 102 843,0 768 921,1-852-1785,1 0 1,7 33-1,-6-33 6,0-1-1,2 34 1,-3-7 13,8 48-1,0-14 10,7 654 475,-19-498-447,2 1084 514,0-1308-568,-1-1 0,0 1-1,-1-1 1,0 1-1,-5 14 1,4-15-5,0 0 1,1 0-1,0 1 1,1-1-1,-1 16 0,1-11 1,0-1 0,-1 1-1,-1-1 1,-5 20 0,-4 18 7,-1 5 15,-3 25 4,0 39 3,-5 64-23,-16 252 97,2 441 431,35-875-541,0 1-1,0-1 0,0 1 0,1-1 0,-1 1 0,0-1 1,1 1-1,-1-1 0,1 0 0,-1 1 0,1-1 0,0 0 1,0 1-1,0-1 0,-1 0 0,1 0 0,0 0 0,0 0 1,1 0-1,0 2 0,-1-3 0,1 1 1,-1 0-1,0 0 0,0 1 0,0-1 1,0 0-1,0 0 0,-1 0 1,1 1-1,0-1 0,0 0 1,-1 1-1,1-1 0,-1 0 1,1 1-1,-1-1 0,0 1 1,0-1-1,1 1 0,-1 1 0,-1 11 7,1-10-6,-1 0 0,1 0 0,0 0 0,0 0 0,1 0 0,-1 0 0,1 0 0,2 6 0,2-1-2,-4-7 0,0 1 0,0-1 0,0 0 0,0 0 0,0 1 0,0-1 0,-1 1 0,1-1 0,-1 1 0,1-1 0,-1 3 0,1 11-4,5 30 0,-3-30 23,2 33-1,-5 111-5,0-159-11,0 0-1,0-1 1,0 1-1,-1 0 1,1 0-1,0-1 0,0 1 1,0 0-1,-1-1 1,1 1-1,0 0 1,-1-1-1,1 1 1,0-1-1,-1 1 0,1 0 1,-1-1-1,1 1 1,-1-1-1,1 1 1,-1-1-1,0 0 0,1 1 1,-1-1-1,1 1 1,-1-1-1,0 0 1,1 0-1,-1 1 0,0-1 1,0 0-1,0 0 1,0 0-1,0 1 1,1-1 0,-1 0-1,0 0 1,1 1-1,-1-1 1,0 0-1,1 1 1,-1-1 0,0 1-1,1-1 1,-1 1-1,1-1 1,-1 1-1,1-1 1,-1 1 0,1-1-1,0 1 1,-1 0-1,1-1 1,0 1-1,-1 0 1,1-1-1,0 1 1,0 0 0,-1 0-1,1-1 1,0 1-1,0 0 1,0 1-1,1 12 23,0-10-16,-1 0 0,0-1 0,0 1-1,0 0 1,0 0 0,0 0 0,-1-1 0,0 1-1,-1 5 1,-2-4 19,3-4-18,1 0 0,-1 0 0,0 0 1,1 0-1,-1 0 0,1 0 0,-1 0 0,1 0 0,0 0 0,-1 1 0,1-1 0,0 0 0,0 2 0,-1 1 15,1-1 0,-1 1 0,0-1 0,0 1 0,0-1 0,-3 6 0,-5 17-2,9-25-1,0-1-1,0 1 1,-1 0-1,1 0 1,0 0-1,0 0 1,0 0-1,0 0 1,0 0-1,0 0 1,1 0 0,-1 0-1,0 0 1,0-1-1,1 1 1,-1 0-1,1 1 1,11 0 435,-5-3-564,-1 1 146,-2 0-18,77 0-16,15 0-17,-95 0 14,0 0 1,1 0-1,-1 0 0,0 0 0,1 0 0,-1-1 0,0 1 1,0-1-1,0 1 0,1-1 0,-1 1 0,0-1 1,0 0-1,0 1 0,0-1 0,0 0 0,0 0 0,0 0 1,0 0-1,1-1 0,-1 1 0,-1 0 0,1 0 0,0 0 0,0 0 0,0 0 0,0 0 0,0 1 0,1-1 0,-1 0 0,0 0 0,0 1 1,0-1-1,1 1 0,-1-1 0,0 1 0,0 0 0,1 0 0,-1-1 0,0 1 0,3 0 0,279 0 10,-277 0-10,0-1 1,-1 1-1,0-1 0,1-1 1,-1 1-1,11-5 0,-11 4 0,0 0-1,1 0 0,-1 0 0,1 1 1,-1 0-1,12-1 0,428 2-25,-438 1 24,0-1 0,-1 1 1,1 0-1,-1 1 1,1 0-1,10 4 1,-11-4-1,1 1 1,-1-2 0,0 1-1,1 0 1,-1-1 0,12 0 0,640-1-277,-649 0 278,1-1 1,-1-1-1,1 0 0,-1 0 0,10-4 1,-10 3-2,0 1 0,1-1 1,-1 1-1,1 1 1,10-1-1,-6 2-3,-1-2 0,24-4 0,-24 3 2,1 1 0,24-2 1,-19 3 1,0-1 1,1-1-1,24-7 1,31-5-8,232-26-3,39-4-8,1 24 8,46 21 6,-385 0 4,1 1 0,0 1 0,0-1 0,-1 1 0,15 6 0,-15-5 2,1 0-1,-1-1 0,1 0 1,0-1-1,15 2 1,36-4 4,-18-1-9,61 7-1,-74-1 1,-5 0 7,36 1-1,114 3 0,78-1-14,391 21-3,-193-10 25,-308-15-16,205-3-498,-342 0 501,-1 0-1,0-1 1,1 1-1,-1-1 0,0-1 1,1 1-1,-1 0 0,0-1 1,0 0-1,0 0 0,5-4 1,-5 4 1,-1 0 1,1 0 0,0 0 0,0 0-1,0 1 1,0-1 0,0 1-1,0 0 1,1 0 0,-1 0-1,7 1 1,-6-1-1,1 1 0,0-1 0,0 0 0,0 0 0,-1-1 0,1 1 0,7-4 0,9-3-5,19 0 2,124-29-9,-55 9 16,-70 20-2,-5 3 2,-1-3-1,-1 0 1,61-25-1,-74 25-12,1 1-1,0 1 1,1 1-1,-1 1 0,1 1 1,40-1-1,-43 3 9,161-6-1286,-180 2 1232,0 5 56,0-1-1,0 0 0,0 0 1,0 0-1,0-1 1,0 1-1,0 0 0,-1 0 1,1 0-1,0 0 0,-1 0 1,1 0-1,-1 0 0,1 0 1,-1 0-1,1 0 1,-1 0-1,-1-1 0,-24-7 0,12-3-4,-17 6 6,19-6 10,-8 7-4,8-4 0,-20-2 89,-1 1-1,-46-6 1,59 12-11,-42-2 445,57 5-424,0 1 0,1-1 0,-1 0-1,1 0 1,-1-1 0,-4-1-1,4 1 66,5 2-71,6 6-72,18 18 2,-19-18-8,2-1-4,0 1-15,24 18 8,-3-8-8,-20-12-3,-1 0 0,0 0 0,0 1 0,0 0 0,-1 0 0,9 9 1,3 2-8,-13-12 9,0 0-1,0 1 1,0 0 0,0 0-1,-1 0 1,0 0 0,0 1-1,0 0 1,-1 0 0,0 0-1,0 0 1,0 0 0,-1 1-1,0-1 1,0 1 0,-1 0-1,1-1 1,-2 1 0,1 0-1,-1 11 1,1-10 2,-1-6-3,1 0 1,-1 0-1,0 0 1,0 0-1,0 0 1,0 0-1,0 0 1,0 0-1,-1 0 0,1 0 1,-1 0-1,1 0 1,-1 0-1,0 0 1,1-1-1,-1 1 1,0 0-1,-2 2 1,-62 44 2,55-40-7,0 0 0,0-1 0,-1-1 0,-14 7 0,-10 6-74,-93 43-1963,40-30-2856,22-15-2750,29-9 2894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3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66 115 11309,'-32'-2'441,"32"2"-394,0 0 1,-1 0-1,1 0 1,0 0-1,0 0 1,0 0 0,-1 0-1,1 0 1,0 0-1,0 0 1,-1 0-1,1 0 1,0 0-1,0 0 1,0 0-1,-1 0 1,1 0 0,0 0-1,0 0 1,0 0-1,-1 0 1,1 0-1,0 0 1,0-1-1,0 1 1,0 0-1,-1 0 1,1 0 0,0 0-1,0 0 1,0-1-1,0 1 1,0 0-1,0 0 1,-1 0-1,1-1 1,0 1-1,0 0 1,0 0 0,0 0-1,0-1 1,0 1-1,0 0 1,0 0-1,0 0 1,0-1-1,0 1 1,0 0-1,0 0 1,0 0 0,0-1-1,0 1 1,0 0 3,0-1 0,0 1 1,0 0-1,1 0 0,-1 0 0,0-1 1,0 1-1,0 0 0,0 0 1,0 0-1,0-1 0,0 1 1,0 0-1,-1 0 0,1 0 0,0-1 1,0 1-1,0 0 0,0 0 1,0 0-1,0-1 0,0 1 1,0 0-1,0 0 0,-1 0 0,1 0 1,0-1-1,0 1 0,0 0 1,0 0-1,0 0 0,-1 0 1,1 0-1,0 0 0,0 0 0,0-1 1,-1 1-1,1 0 0,0 0 1,0 0-1,0 0 0,-1 0 1,-3-1-113,-9-7 1764,12 7-1513,0-1 0,0 1 1,1-1-1,-1 0 1,1 1-1,-1-1 1,1 0-1,0 1 1,0-1-1,0 0 0,0 1 1,0-3-1,0 3-179,0 1-1,0 0 1,0 0 0,0-1-1,0 1 1,0 0-1,0 0 1,0-1-1,1 1 1,-1 0 0,0 0-1,0-1 1,0 1-1,0 0 1,0 0-1,1 0 1,-1-1 0,0 1-1,0 0 1,0 0-1,1 0 1,-1 0-1,0-1 1,0 1 0,1 0-1,-1 0 1,0 0-1,0 0 1,1 0-1,-1 0 1,0 0 0,1 0-1,-1 0 1,0 0-1,26-7 329,-25 7-330,-1 0-1,0 0 1,1 0 0,-1 0-1,0 0 1,1 0 0,-1 0 0,0 0-1,0-1 1,1 1 0,-1 0-1,0 0 1,0 0 0,1 0 0,-1-1-1,0 1 1,0 0 0,1 0-1,-1 0 1,0-1 0,0 1-1,0 0 1,1 0 0,-1-1 0,0 1-1,0 0 1,0-1 0,0 1-1,0 0 1,0 0 0,0-1 0,0 1-1,0 0 1,0-1 0,0 1-4,0-1 0,0 1 1,1-1-1,-1 1 1,0 0-1,0 0 0,0-1 1,0 1-1,0 0 1,0-1-1,0 1 0,1 0 1,-1-1-1,0 1 1,0 0-1,0 0 0,1-1 1,-1 1-1,0 0 0,0 0 1,1-1-1,-1 1 1,0 0-1,0 0 0,1 0 1,-1 0-1,0-1 1,1 1-1,-1 0 0,0 0 1,1 0-1,-1 0 1,1 0-1,83-21 382,-38 13-64,89-3 1,-58 11-265,-76 0-59,1 1 1,-1-1 0,1 0 0,-1 1-1,1-1 1,-1 1 0,1-1-1,-1 1 1,0 0 0,1 0-1,-1 0 1,0 0 0,0 0-1,1 0 1,-1 0 0,0 0 0,0 0-1,0 0 1,0 1 0,0-1-1,-1 0 1,1 1 0,0-1-1,-1 0 1,1 1 0,0-1-1,-1 1 1,1 2 0,2 4 4,0-2 4,0 0 0,-1 1 0,0-1 0,0 1-1,0-1 1,-1 1 0,0 0 0,0-1 0,0 1 0,-1 0-1,-1 9 1,1-5 12,0 58 171,0-66-185,-1-1 0,1 1 0,0 0 0,-1-1-1,0 1 1,1 0 0,-1-1 0,0 1 0,0-1 0,-1 1-1,1-1 1,-1 0 0,1 0 0,-1 1 0,1-1-1,-1 0 1,0 0 0,0 0 0,0-1 0,0 1-1,-5 2 1,-9 11 26,-4 20 46,-18 1 29,18-3 84,-9-11-36,20-16-83,0 0 1,0 1-1,-13 13 1,1 1 73,14-15-121,1 0 0,0 0-1,0 0 1,1 1 0,-1 0 0,-4 9-1,8-12-23,1-1 0,-1 0 0,0 1 0,0-1 0,0 0 0,0 0 1,0 0-1,-4 3 0,3-3 1,2-1 11,0 0 0,0 0 1,0 0-1,1 1 1,-1-1-1,1 0 0,-1 0 1,1 0-1,0 0 0,0 1 1,0-1-1,0 0 1,0 0-1,1 3 0,0 4 203,9-8-155,50 0-44,155-1 1,-208 0-20,1-1-1,-1 0 1,1 0 0,-1-1-1,0 0 1,11-5 0,-11 4-34,0 1 1,0 0 0,0 0-1,0 0 1,1 1-1,10-1 1,11 3-250,-20 0 38,0 0-1,0-1 1,0 0-1,0-1 1,0 0-1,14-3 0,-8-4-380,-12 7 388,-1-1 0,1 1 0,0 0 0,-1 0 0,1 0 0,0 0 0,0 0 0,0 0 1,0 1-1,5-1 0,-1 1-1075,1 0 0,-1-1 0,0 0 0,0 0 1,0-1-1,10-3 0,-1 2-2436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32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 8653,'0'0'7147,"0"-4"-7076,0-33 223,0 36-291,0 1 0,0 0 0,0 0-1,0-1 1,0 1 0,0 0-1,0-1 1,0 1 0,0 0 0,1 0-1,-1-1 1,0 1 0,0 0-1,0 0 1,0 0 0,0-1-1,1 1 1,-1 0 0,0 0 0,0 0-1,0-1 1,1 1 0,-1 0-1,0 0 1,0 0 0,0 0-1,1-1 1,-1 1 0,0 0 0,1 0-1,-1 0 1,0 0 0,0 0-1,1 0 1,-1 0 0,0 0-1,1 0 1,26-12 153,-27 12-149,0 0 0,1 0 0,-1 0 0,1 0 1,-1 0-1,0-1 0,1 1 0,-1 0 0,0 0 0,1 0 0,-1 0 0,0-1 0,1 1 0,-1 0 0,0 0 0,1-1 1,-1 1-1,0 0 0,0 0 0,1-1 0,-1 1 0,0 0 0,0-1 0,0 1 0,1 0 0,-1-1 0,0 1 0,0 0 1,0-1-1,0 1 0,0-1 0,0 0 0,5-3 42,20 1 59,-25 3-107,0 0 0,0 0 0,1 0 0,-1 0 0,0 0-1,0 0 1,1 0 0,-1 0 0,0 0 0,0 0 0,0-1 0,1 1 0,-1 0 0,0 0 0,0 0 0,0 0 0,0 0 0,1 0 0,-1 0 0,0-1 0,0 1-1,0 0 1,0 0 0,1 0 0,-1 0 0,0-1 0,0 1 0,0 0 0,0 0 0,0 0 0,0-1 0,0 1 0,0 0 0,0 0 0,0 0 0,0-1-1,0 1 1,0 0-1,0-1 1,0 1-1,1 0 1,-1 0-1,0 0 0,0-1 1,0 1-1,0 0 1,0 0-1,0 0 0,0-1 1,0 1-1,0 0 1,1 0-1,-1 0 0,0 0 1,0-1-1,0 1 1,0 0-1,0 0 1,1 0-1,-1 0 0,0 0 1,0 0-1,0 0 1,1 0-1,-1-1 0,0 1 1,0 0-1,0 0 1,1 0-1,-1 0 0,0 0 1,0 0-1,0 0 1,1 0-1,-1 0 1,85-2-78,-69 2 106,-16 0-30,0 0 0,1 0 0,-1 0 0,0 0 0,1 0 0,-1 0 0,0 1 0,1-1 0,-1 0 0,0 0 0,1 0 0,-1 0 0,0 0 0,1 1 1,-1-1-1,0 0 0,0 0 0,1 0 0,-1 1 0,0-1 0,0 0 0,0 1 0,1-1 0,-1 0 0,0 0 0,0 1 0,0-1 0,0 0 0,0 1 0,0-1 0,1 0 0,-1 1 0,0-1 0,9 29-12,-9-29 13,1 1-1,-1-1 1,0 0-1,0 1 1,0-1-1,0 0 1,0 1-1,1-1 1,-1 0-1,0 1 1,0-1-1,1 0 1,-1 0-1,0 1 1,0-1-1,1 0 1,-1 0-1,0 1 1,1-1-1,-1 0 1,0 0-1,1 0 1,-1 0-1,0 0 1,1 1-1,-1-1 1,1 0-1,-1 0 1,0 0-1,1 0 1,0 0 1,-1 0 0,0 0-1,1 0 1,-1 0 0,0 0 0,0 0 0,1 0 0,-1 0 0,0 0-1,0 0 1,1 0 0,-1 0 0,0 0 0,0 1 0,1-1 0,-1 0-1,0 0 1,0 0 0,1 0 0,-1 1 0,0-1 0,0 0 0,0 0 0,1 0-1,-1 1 1,0-1 0,0 0 0,0 0 0,0 1 0,0-1 0,2 5 16,-2-4-15,0-1 1,0 1-1,0 0 0,0 0 0,0-1 1,0 1-1,1 0 0,-1-1 0,0 1 0,0 0 1,1 0-1,-1-1 0,1 1 0,-1-1 1,0 1-1,1 0 0,-1-1 0,1 1 0,0-1 1,-1 1-1,1-1 0,-1 0 0,1 1 0,0-1 1,-1 1-1,1-1 0,0 0 0,1 1 1,-1 0-4,-1-1 1,1 1 0,0 0 0,0 0 0,0 0 0,0-1 0,-1 1 0,1 0 0,0 0 0,-1 0 0,1 0 0,-1 0-1,1 0 1,-1 1 0,0-1 0,1 0 0,-1 0 0,0 0 0,0 0 0,0 2 0,1-2-2,-1-1-1,4 10 332,-1-1 0,0 1 0,0-1 0,-1 1 0,0 0 0,1 19 0,-2-9 190,0 21 15,-1-39-516,0 1 0,0-1 0,0 1 0,-1-1 0,1 0 0,-1 1 0,0-1 0,0 1 0,0-1 0,0 0 0,0 0 0,-2 3 0,-10 7 42,11-11-46,0 0 0,0 1 0,1-1-1,-1 0 1,0 1 0,1-1-1,-1 1 1,1 0 0,0 0 0,0-1-1,-1 1 1,1 0 0,0 0-1,1 0 1,-1 0 0,0 0 0,0 0-1,1 0 1,-1 0 0,1 1 0,0 3-1,0-4 2,-1 0 0,1 0-1,0 0 1,-1 0 0,1 0-1,-1 0 1,1 0 0,-1 0 0,0 0-1,0 0 1,0 0 0,0-1-1,0 1 1,-1 0 0,1-1 0,0 1-1,-1-1 1,1 1 0,-1-1-1,1 1 1,-1-1 0,0 0 0,-2 1-1,-9 9 70,0 14 69,-6-1-41,10-2-40,-10 2-5,13-17-52,0-1 0,1 1 0,0 1 0,-7 12 0,1-1-16,9-17 27,0 0 0,0 1 0,1 0 0,-1-1 0,1 1 0,0 0 0,0-1 0,0 1 0,0 0 0,0 0-1,0 0 1,1 4 0,6-6 131,34-1 84,9 0-201,-38 1-42,-5 0 5,1 0 0,-1-1 0,0 0-1,1 0 1,-1-1 0,1 1 0,-1-1 0,0-1 0,12-3-1,1-6 8,-16 8-10,1 1 1,0 0 0,-1-1 0,1 2-1,0-1 1,0 0 0,0 1-1,0 0 1,0 0 0,0 0 0,1 0-1,7 0 1,-5 1-4,0-1 0,0 0 0,0 0 0,0-1 0,-1 0 0,8-3 0,-7 3 1,-1-1 0,1 2-1,0-1 1,0 1 0,0-1 0,8 1-1,-11 1 4,1 0-1,-1-1 0,1 0 0,-1 0 1,1 0-1,-1-1 0,9-3 0,-9 3 1,0 0-1,0 1 0,0 0 1,0-1-1,1 1 0,-1 1 1,9-2-1,-10 2-7,1 0-1,0-1 1,0 1-1,0-1 1,0 0-1,-1 0 1,5-2 0,-5 1-13,1 1 1,0-1 0,0 1 0,0 0 0,-1 1 0,1-1 0,5 1 0,-9 0-149,0 0-1,1 0 1,-1 0 0,0 0-1,1 0 1,-1 0 0,0 0 0,1 0-1,-1 0 1,0 0 0,1 0-1,-1 0 1,0 0 0,0-1-1,1 1 1,-1 0 0,0 0-1,1 0 1,-1 0 0,0 0 0,0-1-1,1 1 1,-1 0 0,0 0-1,0 0 1,1-1 0,-1 1-1,0 0 1,0-1 0,0 1-1,0 0 1,1 0 0,-1-1 0,0 1-1,0 0 1,0-1 0,0 1-1,0 0 1,0-1 0,0 1-1,0 0 1,0-1 0,0 1-1,0 0 1,0 0 0,0-1-1,0 1 1,0 0 0,0-1 0,0 1-1,0 0 1,-1-1 0,1-5-3972,0-1 118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32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15249,'0'0'3843,"0"5"-3584,0 13 162,0-18-408,0 0-1,0 1 0,0-1 0,0 0 0,0 1 0,0-1 0,1 0 0,-1 1 1,0-1-1,0 0 0,0 1 0,0-1 0,0 0 0,1 0 0,-1 1 0,0-1 1,0 0-1,0 1 0,1-1 0,-1 0 0,0 0 0,0 0 0,1 1 0,-1-1 0,0 0 1,1 0-1,-1 0 0,0 0 0,1 0 0,-1 1 0,0-1 0,1 0 0,-1 0 1,0 0-1,1 0 0,-1 0 0,0 0 0,1 0 0,34 14 475,-17-4-122,18 16-36,13 10 473,69 63-1,-77-56-382,68 93-1,-91-109-353,-1 1 0,-1 1 0,-2 1 0,0 0 0,9 34 0,-13-22-47,-1 0 0,-2 0 0,-2 1 0,0 85 0,-5-44 14,0-81-46,0 0 0,-1 0 0,1 0 0,0 0 0,-1 0 0,0 0-1,0 0 1,0 0 0,0-1 0,0 1 0,0 0 0,-1-1 0,1 1 0,-1-1-1,0 1 1,0-1 0,0 0 0,0 0 0,0 0 0,-4 3 0,-7 8-156,-2 14-569,-13-2-647,23-20 659,1-1 0,-1 1 1,1-2-1,-1 1 0,0 0 1,-1-1-1,1 0 1,-1 0-1,1 0 0,-1-1 1,0 0-1,0 0 0,-10 2 1,-13 0-4203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34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144 188 7809,'0'-1'10,"0"0"0,0-1 1,0 1-1,0 0 0,0 0 0,0 0 1,0 0-1,0-1 0,1 1 0,-1 0 1,0 0-1,1 0 0,-1 0 0,1 0 1,-1 0-1,1 0 0,-1 0 1,1 0-1,0 0 0,0 0 0,-1 0 1,1 1-1,0-1 0,0 0 0,0 0 1,2 0-1,-2 0 60,0 0 1,0 1-1,0-1 1,0 0-1,0 0 1,0 0-1,-1 0 0,1 0 1,0 0-1,0 0 1,-1 0-1,1 0 1,0 0-1,-1 0 0,1 0 1,-1 0-1,0 0 1,1-1-1,-1 1 1,0 0-1,0 0 0,0 0 1,1-1-1,-1 1 1,-1 0-1,1-3 1,0 3 5,0 0 1,0-1 0,1 1-1,-1 0 1,0-1 0,1 1-1,-1 0 1,1 0 0,-1-1 0,1 1-1,0 0 1,0 0 0,-1 0-1,1 0 1,2-2 0,-2 2-1,0 0 1,0 0-1,-1 0 0,1 0 1,0 0-1,0 0 1,-1 0-1,1 0 1,-1-1-1,1 1 1,-1 0-1,1 0 0,-1-1 1,0 1-1,1-3 1,2-4 679,-1 5-515,1 0 0,0-1 0,-1 1 0,0-1 0,0 0 0,0 0 0,0 0 0,0 0 0,-1 0 0,2-7 0,-3 8 92,1 0 1,0 0-1,0 0 1,0 1-1,0-1 1,1 0-1,-1 0 1,1 1-1,1-3 1,-2 4-224,-1 10 116,0 27 169,0-35-369,0 0 0,0 1 0,0-1 0,-1 0 0,1 0 0,0 0 0,0 0 0,-1 0 0,1 0-1,-1 0 1,1 1 0,-1-1 0,1 0 0,-1 0 0,1-1 0,-1 1 0,0 0 0,-1 2 0,-7 9 133,0 1 0,-8 20 0,1 24 203,-13 3-90,13 6-48,-21 3-30,20 2-48,-15-2-46,18-3-46,4-32-50,6-23-4,0 1 1,2-1-1,-1 1 0,1-1 1,-1 20-1,3 170 141,0-197-141,1-1 0,-1 1-1,1 0 1,-1-1 0,1 1 0,0 0 0,0-1 0,0 1-1,1-1 1,0 0 0,-1 1 0,1-1 0,0 0-1,0 0 1,1 0 0,-1 0 0,5 4 0,9 11-30,3 18-228,-12-29 91,1-1 0,1 0-1,14 8 1,19 13-990,-24-14-507,1-1 1,0-1 0,1 0 0,23 8-1,-4-6-2365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40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1 332,'0'1'100,"0"1"272,0 0-372,0 1-88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40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6 5060,'-26'1'226,"26"-1"-216,0 0 0,-1 0 0,1 0 0,0 0 0,0 0 0,0 0 0,0 0 0,0 0 0,-1 0 0,1 0 0,0 0 0,0 0 0,0 0 0,0 0 0,0 0 0,-1 0 0,1 0 0,0 0 0,0 0 0,0 0 0,0 0 0,0 0 0,-1 0 0,1 0 0,0 0 0,0 0 0,0 0 0,0 0 0,0 0 0,0 0 0,-1 0 0,1 0 0,0 1 0,0-1 0,0 0 0,0 0 0,0 0 0,0 0 0,0 0 0,0 0 0,0 0 0,-1 1 0,1-1 0,0 0 0,0 0 0,0 0-1,0 0 1,0 0 0,0 1 0,0-1 0,0 0 0,0 0 0,0 0 0,0 0 0,0 0 0,0 1 0,0-1 0,0 0 0,0 0 16,0 0 0,1 0 0,-1 1 0,0-1 0,0 0 0,0 0 0,0 0 0,0 0 0,0 0 0,0 0 0,0 0 0,0 1 0,0-1 0,0 0 0,-1 0 0,1 0 0,0 0 0,0 0 0,0 0 0,0 1 0,0-1 0,0 0 0,0 0-1,0 0 1,0 0 0,0 0 0,0 0 0,0 0 0,0 0 0,-1 0 0,1 0 0,0 1 0,0-1 0,0 0 0,0 0 0,0 0 0,0 0 0,0 0 0,-1 0 0,1 0 0,0 0 0,0 0 0,0 0 0,0 0 0,0 0 0,0 0 0,0 0 0,-1 0 0,1 0 0,0 0 0,0 0 0,0 0 0,0 0 0,0 0 0,0 0-1,-1 0 1,1-1 0,0 1 0,0 0 0,0 0 0,-18 2 487,2 5 647,14-3 1759,9-4-2691,95 0 34,-101 0-260,1 0 1,0 0-1,0 0 0,-1-1 1,1 1-1,0 0 0,0-1 1,-1 0-1,1 1 0,0-1 1,-1 0-1,1 0 0,-1 1 1,1-1-1,-1 0 0,1-1 1,1-1-1,-2 2-4,0 0 0,0 0 1,0 0-1,1 1 0,-1-1 0,0 0 1,0 0-1,1 1 0,-1-1 0,0 1 1,1-1-1,-1 1 0,0-1 0,1 1 0,-1 0 1,1 0-1,1 0 0,76 0 2008,-85 0-1979,3-1-27,-3 1 2,1-1 1,0 1 0,0 0 0,-1 1 0,1-1 0,0 1 0,0 0-1,-8 2 1,3 9-1,9-11-1,1-1 0,-1 1 1,0 0-1,0 0 0,0 0 0,0 0 1,1 0-1,-1-1 0,0 1 0,0 0 0,-1-1 1,1 1-1,0-1 0,0 1 0,0-1 1,0 0-1,0 1 0,0-1 0,-1 0 0,1 0 1,0 0-1,0 0 0,0 0 0,-1 0 0,-1-1 1,1 1 1,0 0 1,0 1-1,-1-1 1,1 0-1,0 1 1,0-1-1,0 1 1,0-1-1,0 1 1,0 0-1,0 0 1,0 0-1,0 0 1,1 0-1,-4 3 1,4-3-3,0 0 0,-1 0-1,1 0 1,-1 0 0,1 0 0,-1 0 0,1-1 0,-1 1 0,0 0 0,1-1 0,-1 1 0,0-1 0,0 0 0,1 0-1,-4 1 1,4-1 0,0 0-1,0 0 1,0 0-1,0 0 1,0 0-1,0 0 0,0 1 1,0-1-1,0 1 1,0-1-1,0 0 1,0 1-1,0 0 1,0-1-1,0 1 0,0-1 1,0 1-1,-1 1 1,1-1 0,1 0 0,-1 0 1,0-1-1,1 1 0,-1-1 1,0 1-1,0-1 0,0 1 1,1-1-1,-1 1 0,0-1 1,0 0-1,0 1 0,0-1 0,0 0 1,0 0-1,0 0 0,-1 1 1,-11 3 31,3 1-46,9-5 444,9 0-439,37 0 5,-43 0 4,0 0 1,-1 0 0,1 0 0,0-1 0,0 1-1,0 0 1,0-1 0,0 1 0,0-1-1,3-1 1,1-7 12,3-2 15,-7 10-25,1 1 0,-1-1 0,0 1 0,1-1 0,-1 1 0,1 0 0,-1 0 0,0 0 0,5 0 0,-3 0-14,1 0 0,-1 0 0,1 0 0,-1 0 0,1-1 0,-1 0 0,8-2 0,3-4-35,-12 5 51,0 0 0,0 1-1,0-1 1,1 1 0,-1 0-1,0 0 1,0 0 0,1 1-1,-1-1 1,4 1 0,-1-1-12,-1 1 0,0-1 0,0 0 0,1 0 0,8-3 0,-9 2-83,0 0 0,0 1 0,0 0 0,0 0 0,10 0 0,-14 0 52,1 1 1,-1 0-1,1 0 0,-1-1 1,1 1-1,-1-1 1,1 1-1,-1-1 1,1 0-1,-1 0 0,0 0 1,1 1-1,-1-1 1,2-2-1,-2 2-216,-43 1 232,40 0 16,0 0 0,0 0 0,1 0-1,-1 0 1,0 0 0,1 0 0,-1 1 0,0-1 0,1 1-1,-1-1 1,1 1 0,-1 0 0,-1 1 0,-11 21-24,13-22 29,0 0 0,-1-1-1,1 1 1,0 0-1,0-1 1,-1 1 0,1-1-1,-1 1 1,1-1 0,0 0-1,-1 1 1,1-1-1,-1 0 1,1 0 0,0 0-1,-1 0 1,1 0 0,-3-1-1,-15 1 54,13 0-45,1 1-1,0 0 0,0 0 0,-1 0 1,1 0-1,0 1 0,0 0 0,1 0 1,-1 1-1,-8 4 0,12-6-7,-1 0-1,1-1 1,-1 1-1,1-1 1,-1 1-1,1-1 1,-1 0-1,1 1 1,-1-1-1,1 0 1,-3 0 0,-14 2-17,9 3 22,7-4-1,0 0 1,-1 1 0,1-1 0,-1-1 0,0 1-1,1 0 1,-1-1 0,1 1 0,-1-1 0,0 0-1,-4 0 1,-6 9 68,12-9-76,8 0-1176,21 0 203,-27 0 904,0 0 0,0 0 0,-1 0 1,1 0-1,0 0 0,0-1 0,-1 1 0,1 0 0,0 0 0,0 0 0,-1-1 0,1 1 0,0 0 0,-1-1 0,1 1 0,0-1 0,-1 1 0,1 0 0,0-2 0,29-18-1979,-30 19 1927,1 1 0,0-1 0,-1 1 0,1-1 0,0 1 0,0-1 0,-1 1 1,1 0-1,0-1 0,0 1 0,0 0 0,-1 0 0,1 0 0,0-1 0,0 1 0,0 0 0,0 0 0,0 0 0,0 1 0,47-1-2565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41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32 8885,'4'-19'2727,"-4"7"4176,0 56-6378,0 472 2948,0-594-3501,2 50 8,-2 22 19,1 0 0,-1 0 0,0 0 0,0 0 0,-1 0 0,0 0 1,0-1-1,0 1 0,-3-5 0,-4-6-3,6 12 5,-1 1-1,1-1 1,0 0-1,1 0 1,-1 1-1,1-1 1,0-1-1,0 1 1,0 0 0,0-5-1,1 3-1,0 1-1,-1 0 1,-1-1-1,1 1 1,-1-1-1,0 1 1,-4-9-1,-2-5-2,0-19 5,-9 4-6,-3-30 4,-18-28-99,38 96 58,1-1-1,-1 1 1,1 0-1,-1 0 1,0-1 0,0 1-1,0 0 1,-1 0-1,0 2 1,0 3 26,1 44 63,0-48-42,1 0 0,-1 0 1,0-1-1,1 1 0,0 0 0,0 0 0,0-1 0,1 1 1,-1 0-1,1-1 0,0 0 0,-1 1 0,4 3 0,-3-4-3,0 0 0,0 0 0,0 0 0,0 0 0,-1 1 0,0-1 0,0 0 0,1 1 0,-2-1 0,1 1 0,0 0 0,-1-1 0,0 5 0,0 10-29,-1-11-44,1 0-1,0 0 1,0 1 0,1-1-1,0 0 1,3 10-1,4 4-299,-5-16 147,-1 0 0,0 0 0,0 1 0,-1-1 0,1 1 0,-1-1 0,0 1 0,-1 6 0,1 0-969,0 0 1,1-1-1,0 1 1,6 16 0,-2-3-1898,6 2-883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42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95 5469,'0'-5'477,"0"-3"-916,0-20 8267,0 26-5441,-2-7-1994,2 8-360,0 1-1,0 0 1,0-1-1,0 1 1,0-1 0,0 1-1,0 0 1,0-1-1,0 1 1,1 0-1,-1-1 1,0 1 0,0 0-1,0-1 1,0 1-1,0 0 1,1-1-1,-1 1 1,0 0 0,0 0-1,0-1 1,1 1-1,-1 0 1,0 0-1,1-1 1,-1 1 0,0 0-1,0 0 1,1 0-1,-1 0 1,0-1-1,1 1 1,-1 0 0,0 0-1,1 0 1,-1 0-1,1 0 1,24-1 247,-10-1 2552,-9 1-2856,-3 1 410,7-5-82,-7-13-222,1 13-60,-4 5-55,0 7-218,0 38 289,0 262 360,1-303-398,-1-1 0,0 0 0,1 1 1,-1-1-1,1 1 0,0-1 0,0 0 1,1 0-1,-1 0 0,1 0 0,2 5 1,-2-6 0,-1 1 1,1 0 0,-1 0 0,1 0 0,-1 0 0,0 0 0,0 0 0,-1 1-1,1-1 1,-1 0 0,1 5 0,-1-4 0,0 0 1,0-1 0,0 1-1,1 0 1,-1 0-1,1 0 1,0-1-1,0 1 1,0 0-1,1-1 1,-1 1-1,4 5 1,-2 6 42,-3-14-40,0 0 1,0 0-1,0-1 0,0 1 0,0 0 0,0-1 1,1 1-1,-1 0 0,0-1 0,0 1 0,0 0 0,1-1 1,-1 1-1,0 0 0,0-1 0,1 1 0,-1 0 1,1-1-1,0 1 0,0 0 715,-1-52-710,0 7-27,0-267-384,0 309 399,0 1-1,-1-1 1,1 1 0,0-1-1,0 0 1,-1 1 0,1-1 0,-1 1-1,1 0 1,-1-1 0,0 1-1,0-1 1,1 1 0,-1 0-1,0 0 1,0-1 0,0 1 0,0 0-1,0 0 1,-1 0 0,1 0-1,0 0 1,-1 0 0,-1-1-1,-6-4 0,8 5-4,0 0 0,1 0 0,-1 0 0,0 0 0,1 0 0,-1-1 0,1 1 0,-1 0 0,1 0 0,-1-1 1,1 1-1,0 0 0,0-1 0,0 1 0,0 0 0,0-1 0,0 1 0,0 0 0,0-1 0,1 0 0,-1-5-392,0 7 206,-16 0-247,13 1 288,2 6-40,1 43-1061,-1-19 271,-3-8-840,1 1 1,1 0 0,2 30-1,0-33-371,0 5-595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43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7173,'0'0'11157,"0"6"-10680,0 17-101,0-17 143,0-1-375,0 246 1549,-1-246-1690,1-1 0,-1 1 1,1-1-1,-1 0 0,0 1 0,-1-1 0,1 0 0,-1 0 0,0 0 0,-4 7 0,3-7-1,1 0-1,0 0 1,0 0-1,1 0 1,-1 0-1,1 0 1,0 0-1,0 0 1,0 1-1,0 7 1,1-9-5,0 0 1,0-1-1,-1 1 0,1 0 0,-1-1 1,1 1-1,-1 0 0,0-1 0,0 1 1,0-1-1,-1 0 0,1 1 1,-1-1-1,1 0 0,-4 4 0,3-4-50,1 0 0,-1 0-1,1 0 1,-1 0-1,1 0 1,0 1 0,0-1-1,0 0 1,0 1-1,0-1 1,0 1 0,1-1-1,-1 1 1,1 0-1,0 3 1,0-4-53,0 0 0,-1 0 0,1 0 0,0-1 0,-1 1 0,1 0 0,-1 0 0,1-1 0,-1 1 0,0 0 0,0-1 0,0 1 0,0 0 0,0-1 0,0 0 0,-2 3 0,-6 8-2111,6 5-3606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44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97 11965,'0'0'852,"-3"0"-127,-7 0 251,14 0 590,17 0-758,-21 0-797,1 0 1,-1 0-1,1 0 0,-1 0 0,1 0 1,-1 0-1,1 0 0,-1 0 0,1 0 0,-1 0 1,1-1-1,-1 1 0,1 0 0,-1 0 1,0 0-1,1-1 0,-1 1 0,1 0 1,-1 0-1,0-1 0,1 1 0,-1 0 0,0-1 1,1 0-1,18-16 242,-19 17-245,0-1 1,1 1 0,-1 0 0,0-1-1,1 1 1,-1 0 0,0 0 0,1-1 0,-1 1-1,1 0 1,-1 0 0,1-1 0,-1 1-1,0 0 1,1 0 0,-1 0 0,1 0 0,-1 0-1,1 0 1,-1 0 0,1 0 0,-1 0-1,1 0 1,0 0 0,3 0 21,-1-1 1,1 0-1,-1 0 1,1 0-1,0 0 0,-1 0 1,0 0-1,1-1 1,-1 0-1,0 0 1,3-2-1,8-4 69,14 0 117,1-1-134,0 1 0,1 1 0,0 2 0,0 1 0,52-1 0,-38 5-101,-44 0 19,0 0 0,1 0 0,-1 0 0,1 0 0,-1 0 1,0 0-1,1 0 0,-1 0 0,0 1 0,1-1 0,-1 0 0,0 0 1,1 0-1,-1 0 0,0 1 0,1-1 0,-1 0 0,0 0 0,1 0 1,-1 1-1,0-1 0,0 0 0,1 1 0,-1-1 0,0 0 0,0 1 1,1-1-1,-1 0 0,0 1 0,0-1 0,0 0 0,0 1 0,4 17 93,-1 0-1,-1 0 1,0 1-1,-2 32 0,0-49-83,0 8 40,1-8-39,-1 0-1,0 1 1,0-1 0,0 0 0,0 1 0,0-1 0,0 0-1,-1 1 1,1-1 0,-1 0 0,0 0 0,0 0 0,1 1-1,-1-1 1,-2 2 0,-9 6 34,11-9-38,-1 0 0,1 0 0,-1 0 0,1 1 0,-1-1 0,1 0 0,0 0 0,0 1 0,0-1 0,0 1 0,0-1 0,0 1 0,0-1 0,0 1 1,0 0-1,1-1 0,-1 1 0,1 0 0,-1 0 0,1-1 0,0 1 0,-1 2 0,1-2-2,0-1 1,0 1-1,0-1 1,-1 1-1,1-1 1,-1 0-1,1 1 1,-1-1-1,0 1 1,1-1-1,-1 0 1,0 1-1,0-1 1,0 0-1,0 0 1,0 0-1,0 0 1,0 0-1,0 0 1,0 0-1,-1 0 1,1 0-1,0 0 1,-1-1-1,1 1 1,-1 0-1,-1 0 1,-6 4 13,8-5-16,1 1 0,-1-1 0,1 0 0,-1 1 0,1-1 0,-1 1 0,1-1 0,-1 1 0,1 0 0,0-1 0,-1 1 0,1-1 0,0 1 0,0 0 0,-1-1 0,1 1 0,0 0 0,0-1 0,0 1 0,0 0 0,0-1 0,0 1 0,0 1 0,0-2-1,0 1 0,0-1 0,0 1 1,0-1-1,0 1 0,0-1 0,0 1 0,0-1 0,-1 1 1,1 0-1,0-1 0,0 0 0,0 1 0,-1-1 0,1 1 1,0-1-1,0 1 0,-1-1 0,1 1 0,0-1 0,-1 0 1,1 1-1,-1 0 0,-19 8 27,19-9-26,1 0-1,0 0 1,0 0-1,-1 0 1,1 0-1,0 0 0,0 0 1,-1 0-1,1 1 1,0-1-1,0 0 1,0 0-1,-1 0 0,1 0 1,0 1-1,0-1 1,0 0-1,0 0 1,-1 1-1,1-1 0,0 0 1,0 0-1,0 1 1,0-1-1,0 0 0,0 0 1,0 1-1,0-1 1,0 0-1,0 0 1,0 1-1,-4 4 29,-3-4-14,6-1-10,1 0 0,-1 0 1,0 1-1,0-1 0,0 0 0,0 1 1,0-1-1,0 0 0,0 1 0,0-1 1,0 1-1,1-1 0,-1 1 0,0 0 1,0 0-1,8-1-30,103 0-88,-110 0 112,1 0 0,0 0 0,0 0 1,0 0-1,0 0 0,0 0 0,0 0 0,0 0 1,0 0-1,-1 1 0,1-1 0,0 0 0,0 1 1,0-1-1,-1 1 0,1-1 0,0 0 0,0 1 1,-1 0-1,1-1 0,0 1 0,-1-1 1,1 1-1,0 0 0,-1 0 0,1-1 0,-1 1 1,0 0-1,1 0 0,-1-1 0,1 1 0,-1 0 1,0 1-1,8 12-7,9-2-9,-9 14 59,6-13-24,-5 14 17,-6-16-20,-1 1 0,0 0 1,-1-1-1,0 1 0,-1 0 1,-1 14-1,0 4 16,1-29-31,0-1 1,1 1-1,-1 0 0,-1 0 1,1-1-1,0 1 0,0 0 1,0-1-1,0 1 0,0 0 1,-1-1-1,1 1 0,0 0 1,0-1-1,-1 1 0,1 0 1,-1-1-1,1 1 0,-1-1 1,1 1-1,-1-1 0,1 1 1,-1-1-1,1 1 0,-1-1 1,1 1-1,-1-1 0,0 1 1,-38 14 83,21 1-32,-14-1-14,19-7-31,8-5-5,0 0-1,0 0 1,0-1 0,-1 0 0,1 0 0,-7 2-1,-2 0 20,-22 2 100,0-1 0,-1-2 0,-45-1 0,81-2-104,0 0 0,0 0 1,0 0-1,1 0 1,-1 0-1,0 0 0,0 0 1,0 0-1,0 0 0,0 0 1,1-1-1,-1 1 1,0 0-1,0-1 0,0 1 1,1-1-1,-1 1 1,0-1-1,0 1 0,0-2 1,-2-6-1325,2-7-5520,0 9 5678,1 6 981,0-1 1,0 1 0,0-1 0,0 1 0,1 0-1,-1-1 1,0 1 0,0-1 0,0 1 0,1-1 0,-1 1-1,0 0 1,0-1 0,1 1 0,-1-1 0,0 1 0,1 0-1,-1-1 1,0 1 0,1 0 0,-1 0 0,0-1 0,1 1-1,-1 0 1,1 0 0,-1 0 0,1-1 0,-1 1-1,1 0 1,36-11-3057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45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1 4728,'0'0'15565,"0"6"-15283,0 94 2163,0-98-2439,0 0 0,-1 1 1,1-1-1,0 0 0,-1 0 0,1 1 0,-1-1 1,0 0-1,0 0 0,0 0 0,0 0 0,0 0 1,0 0-1,0 0 0,-1 0 0,1 0 0,-1 0 0,-3 2 1,-6 10 7,-2 17-1,-11-1 6,12 1-2,-12-1 3,13-2-68,-8-3-202,10-1-318,1-14 114,7-9 315,0 0 1,0 1 0,0-1 0,0 0-1,0 1 1,0-1 0,0 1 0,1-1-1,-1 1 1,0-1 0,1 1 0,-1-1-1,1 1 1,0 0 0,-1-1 0,1 3-1,0-2-235,0-1-1,0 1 0,-1 0 0,1-1 0,0 1 1,-1-1-1,1 1 0,-1-1 0,1 1 0,-1-1 1,0 0-1,0 1 0,-1 1 0,-4 6-4092,0-3 280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4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31 14933,'0'0'30,"0"0"-1,1 0 1,-1 0 0,0 0-1,1 0 1,-1 0-1,1 0 1,-1-1-1,0 1 1,1 0-1,-1 0 1,0 0-1,1-1 1,-1 1-1,0 0 1,1-1-1,-1 1 1,0 0 0,0 0-1,0-1 1,1 1-1,-1 0 1,0-1-1,0 1 1,0-1-1,1 1 1,-1 0-1,0-1 1,0 1-1,0-1 1,0 1-1,0 0 1,0-1 0,0 1-1,0 0 1,0-1-1,0 1 1,0-1-1,0 1 32,0-1 0,-1 1 0,1-1 0,0 1 1,0 0-1,0-1 0,0 1 0,0 0 0,0-1 0,1 1 0,-1 0 0,0-1 0,0 1 0,0 0 0,0-1 0,0 1 0,0 0 0,1-1 0,-1 1 1,0 0-1,0-1 0,0 1 0,1 0 0,-1 0 0,0-1 0,1 1 0,-1 0 0,0 0 0,0-1 0,1 1 0,-1 0 0,0 0 0,1 0 0,-1 0 0,0 0 1,1 0-1,0-1 0,3-7 2387,-4 8-2384,0 0 0,0 0 0,0 0 0,0 1 0,0-1 0,0 0 0,1 0 0,-1 0 0,0 0 0,0 0 0,0 0 0,0 0 0,0 0 0,0 0 0,0 0 0,0 0 0,0 1 0,1-1 0,-1 0 0,0 0 0,0 0 0,0 0 0,0 0 0,0 0 0,0 0 0,0 0 0,1 0 0,-1 0 0,0 0 0,0 0 0,0 0 0,0 0 0,0 0 0,0 0 0,0 0 0,1 0 0,-1 0 0,0 0 0,0-1 0,0 1 0,0 0 0,0 0 0,0 0 0,0 0 0,0 0 0,0 0 0,1 0 0,-1 0 0,0 0 0,0 0 0,0 0 0,0-1 0,0 59 366,0 63-174,0-118-255,0 0-1,0-1 0,-1 1 0,1 0 0,-1-1 1,0 1-1,0 0 0,1-1 0,-2 1 0,1-1 1,0 1-1,0-1 0,-1 0 0,1 0 1,-1 1-1,0-1 0,-3 3 0,3-3 0,0 0-1,0 0 0,0 0 1,0 0-1,1 1 1,-1-1-1,1 0 1,0 1-1,0-1 0,0 1 1,0-1-1,0 1 1,0 0-1,1 0 0,-1-1 1,1 1-1,-1 5 1,1-6 0,0 1 0,0 0 0,0-1 0,-1 1 0,0 0 0,1-1 0,-1 1 0,0-1 0,0 1 0,0-1 0,-1 0 0,1 1 0,0-1 0,-1 0 0,0 0 0,1 0 0,-1 0 0,0 0 0,-4 3 0,-8 9-28,1 15-182,-7-4-269,11-3-430,1-11 252,6-9 305,1 0-1,0-1 1,0 1-1,-1 0 1,1 0-1,0 0 1,1 0-1,-1 0 1,0 0-1,0 0 1,1 0-1,0 0 1,-1 0-1,1 0 1,0 0-1,0 3 1,0 5-7514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54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1 110 6885,'0'0'739,"0"15"15770,0-16-16510,-1 0 1,1 0-1,0 0 0,0 0 1,0 0-1,0 0 0,1 0 1,-1 0-1,0 0 0,0-1 1,1 1-1,-1 0 0,0 0 1,1 0-1,-1 0 0,1 0 1,-1 0-1,1 1 0,0-1 1,-1 0-1,1 0 0,0 0 1,0 1-1,-1-1 0,1 0 1,0 0-1,0 1 0,0-1 1,0 1-1,0-1 0,0 1 1,0 0-1,0-1 0,0 1 1,0 0-1,0-1 0,0 1 1,1 0-1,-1 0 0,0 0 1,2 0-1,-3 0 0,1 0 0,0 0 0,-1 0 1,1 0-1,0 0 0,-1 0 0,1 0 0,0 0 0,-1-1 1,1 1-1,-1 0 0,1 0 0,0-1 0,-1 1 0,1 0 1,-1-1-1,1 1 0,-1-1 0,1 0 0,13-7-1,-1 0 0,1 1 0,0 1-1,21-7 1,71-18-22,-91 27 10,6 0-22,-1 0 0,1 2 0,0 0 0,22 2 0,-43 0 36,0 0 0,1 0-1,-1 0 1,0 0 0,0 0 0,1 0 0,-1 0 0,0 0 0,1 0-1,-1 0 1,0 0 0,0 0 0,1 1 0,-1-1 0,0 0-1,0 0 1,1 0 0,-1 0 0,0 1 0,0-1 0,0 0 0,1 0-1,-1 0 1,0 1 0,0-1 0,0 0 0,0 0 0,0 1 0,0-1-1,1 0 1,-1 0 0,0 1 0,0-1 0,0 0 0,0 1 0,4 44 38,-1 52 0,-3-96-37,0 1 0,0-1 0,0 1-1,0-1 1,0 1 0,0-1 0,0 0 0,-1 1-1,1-1 1,0 1 0,-1-1 0,1 0-1,-1 1 1,0-1 0,1 0 0,-1 0 0,0 1-1,0-1 1,0 0 0,0 0 0,0 0 0,0 0-1,0 0 1,0 0 0,0-1 0,-1 1-1,1 0 1,-2 1 0,1-2 0,1 1 0,0-1 1,0 1-1,0-1 0,0 1 0,0 0 0,0 0 0,0-1 1,0 1-1,0 0 0,0 0 0,1 0 0,-1 0 0,0 0 1,1 0-1,-1 0 0,0 1 0,1-1 0,0 0 0,-1 0 1,1 0-1,-1 0 0,1 1 0,0-1 0,0 0 0,0 0 1,0 1-1,0 1 0,0-2 0,0 1 1,0-1-1,-1 1 0,1-1 1,0 1-1,-1-1 1,1 1-1,-1-1 0,0 0 1,1 1-1,-1-1 1,0 0-1,0 1 0,0-1 1,0 0-1,0 0 1,0 0-1,0 0 0,0 0 1,0 0-1,-1 0 0,1 0 1,0-1-1,-1 1 1,1 0-1,-3 0 0,-6 5 6,-3 10 2,-9-1 1,19-14-9,-3 6 2,-1-2 1,0 1-1,0-1 1,0 0-1,-1-1 1,1 1-1,-13 3 1,-24 10-49,155-18-41,-58 0 108,-52 0-20,1 0 0,-1 0 0,0 0 0,1 1 0,-1-1 0,0 0 0,1 1 0,-1-1 0,0 1 0,0 0 0,1-1-1,-1 1 1,0 0 0,0 0 0,0 0 0,0 0 0,0 0 0,0 0 0,0 0 0,-1 0 0,1 0 0,0 0 0,0 0 0,-1 0 0,1 1 0,0 1 0,4 5 8,16 22-2,-15-20-7,-3-4 1,0 1 0,0 0 0,0 0 0,-1 0 0,0 0 0,0 0 0,-1 1 0,1 7 0,-1 64 4,-1-49-12,0-28 6,-1-1 1,1 1 0,0 0-1,-1-1 1,1 1 0,-1-1-1,1 1 1,-1-1 0,0 1 0,0-1-1,0 1 1,1-1 0,-1 1-1,-1-1 1,1 0 0,0 0 0,0 0-1,0 1 1,-1-1 0,1 0-1,0 0 1,-1-1 0,1 1-1,-1 0 1,1 0 0,-4 0 0,-6 5 5,-4 14 9,-9-2 5,20-14-17,0-1 1,-1 1 0,1-1 0,-1 0 0,-6 3 0,0-1 4,1 1 5,-24 10 2,20-11-1,-24 6-1159,-27-2 3608,-3-6-6247,23-3-8469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55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8789,'0'0'6722,"5"0"-5404,-4 0-1274,-1 0 0,1 0 0,0 0 0,0 0 0,0 0-1,0 0 1,-1 0 0,1 1 0,0-1 0,0 0 0,0 0 0,-1 1 0,1-1 0,0 0 0,0 1 0,-1-1 0,1 1 0,0-1 0,-1 1-1,1-1 1,0 1 0,-1-1 0,1 1 0,-1 0 0,1-1 0,-1 1 0,1 0 0,-1-1 0,0 1 0,1 0 0,-1 0 0,1 1 0,9 14 607,21-4 161,-24-8-669,-1 0-1,0 1 1,0 0-1,8 9 1,12 10 193,32 23 83,-2 1 0,-2 3 0,-3 3 1,79 105-1,-108-127-386,-1 1-1,-2 1 1,-1 0 0,-2 2 0,-1 0 0,-2 0-1,-2 1 1,-1 1 0,-2 0 0,7 73-1,-15 4 39,0-110-67,0 1 0,-1-1 0,0 1 0,0-1 0,0 0 0,0 1 1,-1-1-1,0 0 0,-1 0 0,1 0 0,-1 0 0,1-1 0,-2 1 0,-4 5 0,-9 17-12,7-3-32,-2 4-70,3-17-25,0-1-1,-1 0 0,-20 15 0,-17 16-869,23-18-1306,-1 0-1,-2-2 0,-53 33 0,22-22-2417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2:03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8633,'0'0'342,"39"0"515,-39 0-856,0 0-1,1 0 1,-1 0 0,0-1 0,1 1 0,-1 0 0,0 0 0,1 0 0,-1 0 0,0-1 0,0 1 0,1 0 0,-1 0 0,0 0 0,0-1 0,1 1 0,-1 0 0,0 0 0,0-1 0,1 1 0,-1 0 0,0-1 0,0 1 0,0 0 0,0-1 0,0 1 0,1 0 0,-1-1-1,0 1 1,0 0 0,0-1 0,0 1 0,0 0 0,0-1 0,0 1 0,0 0 0,0-1 0,0 1 0,-1 0 0,1-1 0,0 0 0,0 1 3,0 0 0,0-1-1,0 1 1,0-1 0,-1 1 0,1-1-1,0 1 1,0 0 0,0-1 0,0 1-1,1-1 1,-1 1 0,0-1-1,0 1 1,0 0 0,0-1 0,0 1-1,0-1 1,1 1 0,-1 0 0,0-1-1,0 1 1,1-1 0,-1 1 0,0 0-1,1-1 1,-1 1 0,0 0 0,1 0-1,-1-1 1,0 1 0,1 0 0,-1 0-1,1 0 1,-1-1 0,0 1 0,1 0-1,-1 0 1,1 0 0,-1 0 0,1 0-1,-1 0 1,1 0 0,-1 0 175,1 0 0,-1 1 0,0-1 0,1 0 0,-1 1 0,0-1 0,1 1 1,-1-1-1,0 1 0,0-1 0,1 1 0,-1-1 0,0 0 0,0 1 0,0-1 0,0 1 0,0-1 0,1 1 0,-1 0 1,0-1-1,0 1 0,0-1 0,-1 1 0,1 0 0,0 11-333,0-7 372,-6-1-87,-17 13-58,23-17-71,0 0 0,-1 0 0,1 0 0,0 0 0,-1 0 0,1 1 0,0-1 0,0 0 0,-1 0 0,1 0 0,0 1 0,0-1 0,-1 0 0,1 0 0,0 1 0,0-1 0,0 0 0,-1 0 0,1 1 0,0-1 0,0 0 1,0 1-1,0-1 0,0 0 0,0 1 0,0-1 0,0 0 0,0 1 0,0 0 0,0 14 52,-4-8 4,2-5-51,1 0 1,-1 0-1,1 0 1,0 0 0,-1 0-1,1 0 1,0 0-1,0 0 1,0 1-1,1-1 1,-1 0 0,0 4-1,-1 36 291,2-41-290,0 0 1,0 0 0,1-1 0,-1 1-1,1 0 1,-1 0 0,0-1-1,1 1 1,0 0 0,-1-1-1,1 1 1,-1 0 0,1-1-1,0 1 1,-1-1 0,1 1 0,0-1-1,0 0 1,-1 1 0,1-1-1,0 1 1,0-1 0,-1 0-1,1 0 1,0 0 0,0 1-1,0-1 1,0 0 0,0 0 0,-1 0-1,3-1 1,34 1-50,-27-1 74,3 1-30,21 0-61,-31 1 53,-1-1 0,1 0-1,0 0 1,-1 0 0,1-1 0,-1 1-1,1 0 1,0-1 0,-1 0 0,1 0 0,-1 0-1,4-1 1,8-26-43,-13 27 49,0 0 0,0 1 0,0-1 0,1 0 0,-1 1 0,0-1 0,0 1 0,1-1 0,-1 1 0,0 0 0,1-1 0,-1 1 0,1 0 0,-1 0 0,0 0 0,2 0 0,-2 0 0,-1 0 0,1 0 0,-1 0 0,1 0 0,-1 0 0,1 0 0,-1 0 0,1 0 0,-1 0 0,0 0 0,1 0 0,-1 0 0,1-1 0,-1 1 0,1 0 0,-1 0 0,0 0 0,1-1 0,-1 1 0,0 0 0,1-1 0,-1 1 0,0 0 0,1-1 0,18-16 34,-19 16-32,0 1 0,1-1-1,-1 1 1,1-1-1,-1 1 1,0-1 0,1 1-1,-1 0 1,1-1-1,-1 1 1,1 0 0,-1-1-1,1 1 1,0 0 0,-1 0-1,1 0 1,-1-1-1,1 1 1,0 0 0,-1 0-1,1 0 1,-1 0-1,1 0 1,1 0 0,5-2 11,-5-1-8,-1 0-1,1 1 1,0-1-1,-1 0 1,1 0-1,-1 0 1,0 0-1,0 0 1,0-1-1,0 1 0,0-6 1,1-44 137,-3 35-17,1 18-125,0 0 0,0-1 0,0 1 1,0 0-1,0 0 0,0-1 0,0 1 0,0 0 0,0 0 0,0 0 0,0 0 1,0-1-1,-1 1 0,1 0 0,0 0 0,0 0 0,0 0 0,0-1 0,-1 1 0,1 0 1,0 0-1,0 0 0,0 0 0,0 0 0,-1 0 0,1 0 0,0-1 0,0 1 1,0 0-1,-1 0 0,1 0 0,0 0 0,0 0 0,-1 0 0,1 0 0,0 0 0,0 0 1,0 0-1,-1 0 0,-24-2-8,-57 1 14,82 1-5,-1 0 1,1 0-1,0 0 1,0 0-1,-1 0 1,1 0-1,0 0 1,-1 0-1,1 0 1,0 0-1,-1 0 1,1 1-1,0-1 1,0 0-1,-1 0 1,1 0-1,0 0 1,0 1-1,-1-1 1,1 0-1,0 0 0,0 1 1,0-1-1,-1 0 1,1 0-1,0 1 1,0-1-1,0 0 1,0 1-1,0-1 1,0 0-1,-1 1 1,-14 23 84,15-24-85,0 0 0,0 1 1,0-1-1,0 0 0,0 1 0,-1-1 0,1 0 0,0 0 0,0 1 0,0-1 1,0 0-1,-1 0 0,1 1 0,0-1 0,0 0 0,0 0 0,-1 0 0,1 1 1,0-1-1,0 0 0,-1 0 0,1 0 0,0 0 0,-1 0 0,1 1 0,0-1 1,-1 0-1,1 0 0,0 0 0,0 0 0,-1 0 0,-1 0-2,0 1-1,0 0 1,0 0 0,0 0-1,0 0 1,0 0-1,0 0 1,1 0 0,-1 0-1,0 1 1,1-1-1,-1 1 1,1-1 0,0 1-1,-1 0 1,1-1 0,0 1-1,0 0 1,0 0-1,0 0 1,0 0 0,1 0-1,-2 2 1,0 3 43,-1 0-1,1 0 1,0 1 0,1-1 0,0 0-1,0 8 1,0-7-11,0 13 31,1-20-60,0 0-1,0-1 0,1 1 0,-1 0 1,0-1-1,0 1 0,0 0 0,0-1 1,1 1-1,-1 0 0,0-1 0,1 1 1,-1-1-1,0 1 0,1 0 1,-1-1-1,1 1 0,-1-1 0,1 1 1,-1-1-1,1 0 0,-1 1 0,1-1 1,-1 1-1,2-1 0,30 7 5,-24-3 20,-1-2 11,29-2 34,22 0-9,-58 0-62,0 0 0,1 0-1,-1 0 1,1 0 0,-1 0 0,0 0 0,1 0 0,-1 0 0,0 0-1,1 0 1,-1 0 0,0 0 0,1 0 0,-1-1 0,0 1 0,1 0 0,-1 0-1,0-1 1,1 1 0,-1 0 0,0 0 0,0-1 0,1 1 0,-1 0-1,0 0 1,0-1 0,1 1 0,-1 0 0,0-1 0,0 0 0,18-23-21,-10 16-22,-5 9 34,-3-1 8,0 0 0,0 1-1,1-1 1,-1 0-1,0 0 1,0 0-1,0 0 1,0 0-1,0 0 1,0 0-1,0 0 1,1 0-1,-1 0 1,0 0-1,0 0 1,0 0-1,0 0 1,0 0-1,1 0 1,-1 0 0,0 0-1,0 0 1,0 0-1,0 0 1,0 0-1,0 0 1,1 0-1,-1 0 1,0 0-1,0 0 1,0 0-1,0 0 1,0 0-1,0 0 1,1 0-1,-1 0 1,0 0-1,0 0 1,0-1 0,0 1-1,0 0 1,0 0-1,0 0 1,15-22-114,-8 12 38,-5 0 65,-4-22-112,3 31 122,-1 0-1,0 0 0,-1 1 1,1-1-1,0 0 1,0 0-1,0 0 0,0 0 1,-1 0-1,1 1 1,0-1-1,-1 0 0,1 0 1,0 1-1,-1-1 0,1 0 1,-1 0-1,0 1 1,1-1-1,-1 1 0,1-1 1,-1 0-1,0 1 1,0-1-1,1 1 0,-1 0 1,0-1-1,0 1 1,1-1-1,-1 1 0,0 0 1,0 0-1,0 0 1,0-1-1,1 1 0,-1 0 1,0 0-1,0 0 1,-1 0-1,-8-1-4,10 0 5,-1 1 1,1 0 0,0 0 0,-1 0 0,1 0-1,0 0 1,0 0 0,-1 0 0,1-1 0,0 1-1,0 0 1,-1 0 0,1 0 0,0-1 0,0 1-1,0 0 1,0 0 0,-1-1 0,1 1 0,0 0-1,0 0 1,0-1 0,0 1 0,0 0 0,0 0-1,-1-1 1,1 1 0,0 0 0,0-1 0,0 1-1,0 0 1,0 0 0,0-1 0,0 0-2,0 1 1,0 0-1,0-1 1,0 1-1,0 0 1,0-1-1,0 1 1,0 0-1,0 0 1,0-1-1,0 1 1,0 0 0,0-1-1,-1 1 1,1 0-1,0-1 1,0 1-1,0 0 1,-1 0-1,1-1 1,0 1-1,0 0 1,0 0-1,-1 0 1,1-1-1,0 1 1,-1 0-1,1 0 1,0 0-1,-1 0 1,1 0 0,0-1-1,0 1 1,-1 0-1,1 0 1,-1 0-1,-121-8-193,120 7 190,0 1 0,-1 0-1,1 1 1,0-1-1,-1 0 1,1 1-1,0-1 1,-1 1 0,1 0-1,-4 1 1,-5 13 16,6-7-13,5-8 2,0 1-1,0-1 0,-1 1 1,1-1-1,0 0 0,0 1 0,-1-1 1,1 0-1,0 0 0,-1 1 1,1-1-1,0 0 0,-1 0 0,1 1 1,0-1-1,-1 0 0,1 0 1,0 0-1,-1 0 0,1 1 0,-1-1 1,1 0-1,-1 0 0,1 0 1,0 0-1,-1 0 0,0 0 1,1 0 0,-1 0-1,1 0 1,-1 0 0,1 0-1,-1 0 1,1 0 0,0 0 0,-1 0-1,1 1 1,-1-1 0,1 0 0,-1 0-1,1 0 1,0 1 0,-1-1 0,1 0-1,0 0 1,-1 1 0,1-1 0,0 0-1,-1 1 1,1-1 0,0 1-1,-12 20-5,6-16-27,2-1 28,4 15 63,0-14 23,-1-3-10,0 17 84,1-18-150,0-1 0,0 1 0,0 0 0,0-1 0,0 1 0,0 0-1,1-1 1,-1 1 0,0-1 0,0 1 0,0 0 0,1-1 0,-1 1 0,0-1-1,0 1 1,1-1 0,-1 1 0,0-1 0,1 1 0,-1-1 0,1 1-1,-1-1 1,1 1 0,-1-1 0,1 0 0,-1 1 0,1-1 0,0 1 0,29 3 19,-5 1 1,9-3-217,44-2-1243,-77 0 1432,-1 0-1,0 0 1,0 0-1,1 0 1,-1 0-1,0 0 1,1 0 0,-1 0-1,0 0 1,0 0-1,1 0 1,-1 0-1,0 0 1,0 0-1,1-1 1,-1 1 0,0 0-1,0 0 1,1 0-1,-1 0 1,0-1-1,0 1 1,0 0 0,0 0-1,1 0 1,-1-1-1,0 1 1,0 0-1,0 0 1,0-1 0,0 1-1,0 0 1,1 0-1,-1-1 1,0 1-1,0 0 1,0 0-1,0-1 1,11-24-76,-11 25 76,0-1 0,0 1 0,1-1 0,-1 1-1,0 0 1,0-1 0,0 1 0,0 0 0,0-1 0,0 1 0,1 0 0,-1-1 0,0 1 0,0 0 0,1 0 0,-1-1 0,0 1 0,0 0 0,1 0 0,-1-1 0,0 1 0,1 0 0,-1 0 0,0 0 0,1-1 0,-1 1 0,0 0 0,1 0-1,-1 0 1,0 0 0,1 0 0,-1 0 0,0 0 0,1 0 0,4-2-6,-3-7 5,-1 1 0,1-1 0,-2 1 0,1-1 1,-2-14-1,1 13 35,0 10-29,0-1 0,0 1-1,0 0 1,0 0 0,0-1-1,0 1 1,0 0-1,0 0 1,0-1 0,0 1-1,-1 0 1,1 0 0,0 0-1,0-1 1,0 1 0,0 0-1,-1 0 1,1 0 0,0-1-1,0 1 1,0 0-1,-1 0 1,1 0 0,0 0-1,0 0 1,0 0 0,-1-1-1,1 1 1,0 0 0,0 0-1,-1 0 1,1 0-1,0 0 1,0 0 0,-1 0-1,1 0 1,0 0 0,-1 0-1,-27-11 107,4 1 55,17 9-150,-39-4 51,44 5-59,-1 0 0,1 0 0,0 0 0,-1 0 0,1 0 0,-1 1 0,1-1 0,0 1 0,-1-1 1,1 1-1,0 0 0,0 0 0,0 0 0,-4 2 0,-6 26-16,12-28 13,0-1-1,0 1 1,-1-1-1,1 0 1,0 1 0,0-1-1,0 1 1,-1-1-1,1 0 1,0 1 0,0-1-1,-1 0 1,1 1-1,0-1 1,-1 0 0,1 0-1,-1 1 1,1-1-1,0 0 1,-1 0 0,1 0-1,-1 1 1,1-1-1,0 0 1,-1 0 0,1 0-1,-1 0 1,1 0-1,-1 0 1,1 0 0,-1 0-1,0 0 1,1 0 0,0 0 0,-1 0 0,1 0 0,0 0 0,-1 0 0,1 0 0,0 0 0,-1 0 0,1 0 0,-1 1 0,1-1 1,0 0-1,-1 0 0,1 0 0,0 0 0,-1 1 0,1-1 0,0 0 0,0 0 0,-1 1 0,1-1 0,0 0 0,0 0 0,-1 1 0,1-1 0,0 0 0,0 1 0,0-1 0,0 0 0,-1 1 0,-3 10 74,0 0 0,-5 23-1,9 19 278,0-53-352,0 0 0,0 1 0,0-1 0,0 0 0,0 1 0,0-1 1,0 0-1,0 0 0,0 1 0,0-1 0,1 0 0,-1 0 0,0 1 0,0-1 0,0 0 0,0 0 0,0 1 0,1-1 0,-1 0 0,0 0 0,0 1 0,0-1 0,1 0 1,-1 0-1,0 0 0,0 0 0,1 0 0,-1 1 0,0-1 0,0 0 0,1 0 0,-1 0 0,0 0 0,0 0 0,1 0 0,-1 0 0,0 0 0,1 0 0,26 14 17,-26-14-17,-1 0 0,1 0 0,-1 0 0,0 1 0,1-1 0,-1 0 0,1 1 0,-1-1 0,0 0 0,0 1 0,1-1 0,-1 1 0,0-1 0,1 0 0,-1 1 0,0-1 0,0 1 0,0-1 0,0 1 0,1-1 0,-1 1 0,0 0 0,0-1-1,0 0 1,0 1 0,0-1 0,0 0 0,0 1 0,0-1-1,0 0 1,1 0 0,-1 1 0,0-1 0,0 0-1,0 0 1,0 1 0,1-1 0,-1 0 0,0 0 0,0 1-1,0-1 1,1 0 0,-1 0 0,0 0 0,0 0-1,1 1 1,-1-1 0,0 0 0,0 0 0,1 0-1,-1 0 1,0 0 0,1 0 0,-1 0 0,0 0 0,1 0-1,-1 0 1,0 0 0,0 0 0,1 0 0,-1 0-1,47 4 38,0-2-11,-29-4-64,-17 2 43,17 1-77,-17-1 67,0 0 0,0 0 0,0 0 0,-1 0 0,1 0 0,0 0 0,0 0 0,0-1 0,0 1 0,-1 0 0,1-1 0,0 1 0,0 0 0,-1-1 0,1 1 1,0-1-1,0 1 0,-1-1 0,1 1 0,0-2 0,11-35 8,-9 6-61,-3 29 53,0 0-1,0 1 1,0-1-1,0 0 1,0 0-1,0 1 0,-1-1 1,1 0-1,0 0 1,-1 1-1,1-1 1,-1 0-1,0 1 1,0-1-1,0 1 1,-1-3-1,-23 0-18,25 4 23,-1 0 0,1 0-1,0 0 1,0 0 0,-1 0 0,1 0 0,0 0-1,0 0 1,0 0 0,-1 0 0,1 0 0,0 0-1,0 0 1,0 0 0,-1-1 0,1 1 0,0 0-1,0 0 1,0 0 0,0 0 0,-1 0 0,1-1-1,0 1 1,0 0 0,0 0 0,0 0 0,0 0-1,0-1 1,-1 1 0,1 0 0,0 0 0,0 0-1,0-1 1,0 1 0,0 0 0,0 0 0,0 0-1,0-1 1,0 1-1,0 0 0,0-1-1,0 1 1,0 0 0,0 0-1,0-1 1,0 1 0,0 0-1,0 0 1,-1 0 0,1-1-1,0 1 1,0 0 0,0 0-1,0 0 1,0-1 0,-1 1-1,1 0 1,0 0 0,0 0-1,0 0 1,-1 0-1,1-1 1,0 1 0,0 0-1,0 0 1,-1 0 0,1 0-1,0 0 1,0 0 0,0 0-1,-1 0 1,1 0 0,0 0-1,0 0 1,-1 0 0,1 0-1,-23-3-38,17 2-4,2 1 2,-1 0 28,0 0 1,1 0-1,-1 1 1,0-1-1,0 1 1,0 0-1,-6 2 1,10-2 13,0-1 0,0 1-1,1-1 1,-1 1 0,0-1 0,1 1 0,-1-1 0,1 1 0,-1 0 0,0-1 0,1 1 0,-1 0 0,1 0 0,0-1 0,-1 1-1,1 0 1,0 0 0,-1 0 0,1 1 0,-4 8 5,3-10-6,1 0 0,0 1 0,0-1 0,0 1 0,-1-1 0,1 0 0,0 1 0,-1-1 0,1 0 0,0 1 0,-1-1 0,1 0 0,-1 0 0,1 1 0,0-1 0,-1 0 0,1 0 0,-1 0 0,1 1 0,-1-1 0,1 0 0,-1 0 0,1 0 0,0 0 0,-1 0 0,0 0 0,0 0 1,1 0 0,0 0 0,-1 0 0,1 0 0,-1 0 0,1 0 0,0 0 0,-1 0 0,1 0 0,0 0 0,-1 1 0,1-1 0,0 0 0,-1 0 0,1 0 0,0 0 0,-1 1 0,1-1 0,0 0 0,0 0 0,-1 1 0,1-1 0,0 0 0,0 0 0,-1 1 0,1-1 0,0 0 0,0 1 0,0 0 0,-21 49 226,18-47-195,2 19 42,1-21-75,-1 15 63,1-16-57,0 1 1,0-1-1,0 1 1,0-1-1,0 1 0,0-1 1,0 1-1,0-1 0,0 1 1,0-1-1,1 1 0,-1-1 1,0 1-1,0-1 0,1 0 1,-1 1-1,0-1 1,0 1-1,1-1 0,-1 0 1,0 1-1,1-1 0,-1 0 1,1 1-1,-1-1 0,1 0 1,-1 0-1,0 1 0,1-1 1,26 4 11,-20-3 5,1-1-14,26 0-36,-33 0 25,0 0-1,1 0 1,-1 0-1,0 0 0,1 0 1,-1 0-1,0 0 1,0 0-1,1-1 1,-1 1-1,0 0 1,0-1-1,0 1 1,0-1-1,0 1 1,1-1-1,-1 0 0,0 1 1,0-1-1,0 0 1,-1 0-1,1 0 1,0 0-1,0 0 1,0 0-1,-1 0 1,1 0-1,0 0 1,-1 0-1,1 0 1,0-2-1,-1 2 2,0 0 1,1 0-1,-1 0 0,0 0 1,1 0-1,-1 1 0,1-1 1,-1 0-1,1 0 0,0 0 1,-1 1-1,1-1 0,-1 0 1,1 1-1,0-1 1,0 1-1,0-1 0,-1 1 1,1-1-1,0 1 0,0-1 1,0 1-1,0 0 0,0 0 1,-1-1-1,1 1 0,0 0 1,0 0-1,0 0 0,0 0 1,1 0-1,-1 0 1,-1 0 0,0 0 0,1 0 0,-1 0 0,0 0 0,1 0 0,-1 0 0,0 0 0,1 0 0,-1 0 0,0 0 0,1-1 0,-1 1 0,0 0 0,1 0 0,-1 0 0,0 0 0,1-1 0,-1 1 0,0 0 0,0 0 1,1-1-1,-1 1 0,0 0 0,0 0 0,0-1 0,1 1 0,-1 0 0,0-1 0,0 1 0,0 0 0,0-1 0,0 1 0,0-1 0,31-59 67,-30 59-62,0-1 0,-1 1-1,1-1 1,-1 1 0,1-1 0,-1 1 0,0-1-1,1 0 1,-1 1 0,0-1 0,0 0 0,0 1-1,-1-1 1,1 0 0,-1-1 0,0-4 2,1-69-7,0 75 4,0-1-1,-1 1 1,1 0 0,-1 0-1,1 0 1,-1 0 0,0 0-1,1 0 1,-1 0 0,0 0-1,0 1 1,0-1-1,1 0 1,-1 0 0,0 1-1,0-1 1,0 0 0,0 1-1,0-1 1,0 1 0,-1-1-1,1 1 1,0 0 0,0-1-1,0 1 1,0 0-1,-2 0 1,-1-1 0,3 1-3,1 0 1,0 0-1,0 0 0,-1-1 0,1 1 1,0 0-1,-1 0 0,1 0 0,0 0 0,0 0 1,-1-1-1,1 1 0,0 0 0,0 0 1,0 0-1,-1-1 0,1 1 0,0 0 1,0 0-1,0-1 0,0 1 0,-1 0 1,1 0-1,0-1 0,0 1 0,0 0 0,0-1 1,0 1-1,0-1 0,0 1 1,0 0-1,0 0 0,0 0 1,-1-1-1,1 1 0,0 0 1,0 0-1,0 0 0,0-1 0,0 1 1,0 0-1,0 0 0,-1 0 1,1 0-1,0-1 0,0 1 1,0 0-1,0 0 0,-1 0 1,1 0-1,0 0 0,0 0 1,0 0-1,-1 0 0,1 0 1,0-1-1,0 1 0,-1 0 1,1 0-1,0 0 0,0 0 1,0 0-1,-1 0 0,1 0 0,0 0 1,0 1-1,0-1 0,-1 0 1,-59-1-887,59 1 836,1 0 0,-1 0 1,1 0-1,-1 0 0,1 0 0,-1 0 1,1 0-1,-1 0 0,1 0 0,-1 1 1,1-1-1,-1 0 0,1 0 0,0 1 0,-1-1 1,1 0-1,-1 0 0,1 1 0,0-1 1,-1 0-1,1 1 0,0-1 0,-1 1 1,1-1-1,0 0 0,-1 1 0,-22 25-2370,17-19-572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2:05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337 0 7741,'0'0'5328,"-4"0"-4896,-13 0-41,13 0 450,1 0-701,-90 0 662,93 0-789,-1 0 0,0 0-1,0 1 1,1-1-1,-1 0 1,0 0 0,1 0-1,-1 1 1,0-1-1,1 0 1,-1 1-1,0-1 1,1 1 0,-1-1-1,1 1 1,-1-1-1,1 1 1,-1-1-1,1 1 1,-1-1 0,1 1-1,-1 0 1,1-1-1,0 1 1,-1 0 0,1-1-1,0 1 1,0 0-1,0 0 1,-1-1-1,1 1 1,0 0 0,0-1-1,0 3 1,0-3-2,0 1 1,0 0-1,0-1 0,0 1 1,0 0-1,0-1 0,0 1 1,0 0-1,0-1 1,-1 1-1,1 0 0,0-1 1,-1 1-1,1-1 1,0 1-1,-1 0 0,1-1 1,-1 1-1,1-1 0,-1 1 1,1-1-1,-1 0 1,1 1-1,-1-1 0,1 1 1,-1-1-1,1 0 0,-1 1 1,0-1-1,1 0 1,-1 0-1,0 0 0,1 1 1,-2-1-1,1 0 8,0 1-1,0-1 1,1 0 0,-1 1-1,0-1 1,0 1-1,0 0 1,1-1 0,-1 1-1,0 0 1,1-1-1,-1 1 1,0 0 0,1 0-1,-1-1 1,1 1-1,-1 0 1,1 0-1,0 0 1,-1 0 0,1 0-1,0 0 1,0 0-1,-1 0 1,1 0 0,0 1-1,-1 2 80,-19 31 1055,6-12-648,-7 18 74,16-35-554,1 1-1,1 1 1,-1-1 0,1 0-1,0 1 1,1 0-1,0 0 1,0 0 0,1 0-1,-2 13 1,3-14 21,-1 14-19,1-20-24,0 0 0,0-1-1,0 1 1,0 0-1,1-1 1,-1 1 0,0 0-1,0-1 1,0 1-1,1 0 1,-1-1 0,0 1-1,1-1 1,-1 1-1,1 0 1,-1-1 0,0 1-1,1-1 1,-1 1-1,1-1 1,0 0 0,-1 1-1,1-1 1,0 1-1,32 6 16,-30-5-34,1-1-1,-1 0 0,1 0 0,0-1 0,0 1 0,-1-1 0,8 0 0,16-1-334,-4 1 65,-22 0 277,-1 0-1,1 0 0,-1 0 1,1 0-1,-1 0 0,1 0 1,-1 0-1,1-1 0,-1 1 1,1 0-1,-1 0 0,1 0 1,-1-1-1,1 1 0,-1 0 1,1-1-1,-1 1 0,1 0 1,-1-1-1,0 1 0,1 0 1,-1-1-1,0 1 0,1-1 1,-1 0-1,30-26-207,-4 15 26,-4-9 30,1-2-33,-16 14 158,5-5-30,-10 12 53,0 0-1,0 0 1,0-1 0,0 1 0,0-1 0,-1 1 0,1-1 0,-1 0 0,2-5 0,1-17-13,-4-27 218,-7 49-154,-23-2 33,23 4 13,0 1 78,-4-1-123,-37 1 692,44 0-673,1 0 0,0 0 0,-1 0 0,1 0 0,0 1 0,-1 0 0,1-1 0,0 1 0,-5 3 0,0 10 151,8-13-199,0 0 1,-1-1-1,1 1 1,0 0 0,0-1-1,-1 1 1,1 0-1,0-1 1,-1 1 0,1 0-1,0-1 1,-1 1-1,1-1 1,-1 1 0,1-1-1,-1 1 1,1-1 0,-1 1-1,0-1 1,1 1-1,-1-1 1,0 0 0,1 1-1,-1-1 1,0 0-1,1 0 1,-1 0 0,0 1-1,1-1 1,-1 0-1,0 0 1,0 0 0,1 0-1,-2 0 1,2 0-6,0 0 0,-1 0 1,1 0-1,0 0 0,0 0 1,-1 0-1,1 0 0,0 0 0,0 0 1,-1 0-1,1 0 0,0 0 0,0 0 1,-1 0-1,1 0 0,0 1 1,0-1-1,-1 0 0,1 0 0,0 0 1,0 0-1,0 1 0,-1-1 1,1 0-1,0 0 0,0 0 0,0 1 1,0-1-1,0 0 0,0 0 1,-1 1-1,1-1 0,0 0 0,0 0 1,0 1-1,0-1 0,-13 23 132,10-19-113,1 0 0,-1 0 0,1 0 0,0 1 1,0-1-1,0 1 0,1-1 0,-1 1 0,1 0 0,0 5 0,-1 51 107,2-40-34,-1-21-84,1 0-12,0 0-1,0 0 0,0 0 1,0 0-1,0 0 0,0 0 1,0 0-1,0 0 0,0 0 1,0 0-1,0 0 0,0 0 1,0 0-1,0 0 0,0 1 1,0-1-1,0 0 0,0 0 1,0 0-1,0 0 1,0 0-1,0 0 0,0 0 1,0 0-1,0 0 0,0 0 1,0 0-1,0 0 0,0 0 1,0 0-1,0 0 0,0 0 1,29 2 64,-17-2-32,42 0-44,-53 0 11,-1 0-1,0 0 0,1 0 1,-1 0-1,0 0 0,1 0 0,-1 0 1,1 0-1,-1 0 0,0 0 1,1 0-1,-1 0 0,0 0 1,1-1-1,-1 1 0,0 0 1,0 0-1,1 0 0,-1-1 1,0 1-1,1 0 0,-1 0 1,0-1-1,0 1 0,0 0 0,1-1 1,-1 1-1,0 0 0,0 0 1,0-1-1,0 1 0,0 0 1,1-1-1,-1 0 0,16-26 21,-16 27-18,0-1-1,0 1 0,0-1 1,1 1-1,-1 0 0,0-1 1,0 1-1,0-1 1,1 1-1,-1 0 0,0-1 1,0 1-1,1 0 0,-1-1 1,0 1-1,1 0 1,-1-1-1,0 1 0,1 0 1,-1 0-1,0 0 0,1-1 1,-1 1-1,1 0 1,-1 0-1,1 0 0,-1 0 1,0 0-1,1 0 0,-1-1 1,1 1-1,0 0 1,-1 1-2,0-1 0,0 0 1,1 0-1,-1 0 0,0 0 1,0 0-1,0 0 1,0 0-1,1 0 0,-1 0 1,0-1-1,0 1 1,0 0-1,0 0 0,1 0 1,-1 0-1,0 0 1,0 0-1,0 0 0,0 0 1,0 0-1,1 0 0,-1-1 1,0 1-1,0 0 1,0 0-1,0 0 0,0 0 1,0 0-1,0 0 1,0-1-1,0 1 0,1 0 1,-1 0-1,0 0 1,0 0-1,0-1 0,0 1 1,0 0-1,0 0 0,0 0 1,0-1-1,3-8 12,-1-1 0,1 1 0,0-13 0,-2 12-25,-1 9 8,0 0 0,0-1 0,1 1 0,-1 0 0,0-1 0,0 1 0,0-1 0,0 1 0,0 0 0,-1-1 0,1 1 0,0 0 0,-1-1 0,1 1 0,-1 0 0,1 0 0,-1-1 0,1 1 0,-1 0 0,0 0 0,-1-1 0,-6-1-11,-20-10-42,25 11 55,0 1 2,1-1 0,0 1 0,0 1 0,-1-1 0,1 0 0,-1 0 0,1 1 0,0 0 1,-1-1-1,1 1 0,-1 0 0,1 0 0,-4 1 0,-16-1-16,17 0-1,3 0 16,1 0 0,-1 1 0,0-1 1,1 0-1,-1 0 0,1 0 0,-1 0 1,1 0-1,-1-1 0,-2 1 0,4 0 2,0 0-1,0 0 1,-1 0 0,1 0-1,0 0 1,-1 0-1,1 0 1,0 0-1,0 0 1,-1 0-1,1 0 1,0 0 0,0 0-1,-1 0 1,1 1-1,0-1 1,0 0-1,-1 0 1,1 0 0,0 0-1,0 1 1,0-1-1,0 0 1,-1 0-1,1 1 1,0-1-1,0 0 1,0 0 0,0 1-1,0-1 1,0 0-1,-1 0 1,1 1-1,0-1 1,-13 24-19,13-24 17,0 1 1,0-1-1,0 1 1,-1-1-1,1 0 1,0 1 0,-1-1-1,1 1 1,0-1-1,-1 0 1,1 1 0,0-1-1,-1 1 1,1-1-1,-1 0 1,1 0-1,0 1 1,-1-1 0,1 0-1,-1 0 1,1 0-1,-1 1 1,1-1 0,-1 0-1,1 0 1,-1 0-1,0 0 1,-6 3-9,-4 15 5,0 0-1,-9 23 1,19-37 13,0 0 0,0 0 0,0 0 0,0 0 0,1 0 0,-1 0 0,1 0 0,1 8 0,-1 0 53,0-12-60,0 0-1,0 0 1,0 1 0,0-1-1,0 0 1,0 0-1,0 1 1,0-1 0,1 0-1,-1 0 1,0 0 0,0 1-1,0-1 1,0 0 0,0 0-1,1 0 1,-1 1 0,0-1-1,0 0 1,0 0 0,0 0-1,1 0 1,-1 0-1,0 1 1,0-1 0,1 0-1,-1 0 1,0 0 0,0 0-1,1 0 1,-1 0 0,0 0-1,0 0 1,1 0 0,-1 0-1,0 0 1,1 0 0,57 10 73,-53-10-38,1 0-2,-5 0-29,19 1 29,-20-1-33,1 0 0,0 0 0,0 0 0,0 0 0,0 0 0,0 0 0,0-1 0,0 1 0,0 0 0,0-1 0,0 1 0,0 0 0,0-1 0,0 1 0,-1-1 0,1 1 0,0-1 0,0 0 0,1 0 0,0-10 1,-2 10-2,0 0 0,0 1 1,0-1-1,0 0 0,0 0 1,0 1-1,0-1 0,0 0 1,0 0-1,1 0 0,-1 1 1,0-1-1,0 0 0,1 1 0,-1-1 1,1 0-1,-1 1 0,1-1 1,-1 0-1,1 1 0,-1-1 1,1 1-1,-1-1 0,1 1 1,-1-1-1,1 1 0,0-1 0,-1 1 1,1 0-1,0-1 0,0 1 1,-1 0-1,1 0 0,1-1 1,-2 1-1,1 0 0,-1 0 0,0 0 0,0 0 0,1 0 0,-1 0 0,0 0 0,0 0 0,0 0 0,1 0 0,-1 0 1,0-1-1,0 1 0,1 0 0,-1 0 0,0 0 0,0 0 0,0 0 0,1-1 0,-1 1 0,0 0 0,0 0 0,0 0 0,0-1 1,0 1-1,0 0 0,1 0 0,-1 0 0,0-1 0,0 1 0,0 0 0,0 0 0,0-1 0,12-20 16,-11 20-14,-1 0 0,1 0-1,0 0 1,-1 0 0,1 0 0,-1 0 0,0 0 0,1 0 0,-1 0 0,0 0 0,0-1 0,0 1 0,0 0 0,0 0 0,0 0 0,0 0 0,0-1 0,0 1 0,0 0 0,-1-2 0,0 0 2,1-35-79,0 37 74,0-1-1,-1 1 0,1 0 1,-1-1-1,1 1 1,-1 0-1,1-1 0,-1 1 1,0 0-1,1 0 1,-1 0-1,0 0 0,0 0 1,0 0-1,0 0 1,0 0-1,0 0 0,0 0 1,0 1-1,-1-1 0,1 0 1,0 1-1,0-1 1,-1 1-1,1-1 0,-2 0 1,-4-2-6,6 3 7,1 0-1,-1 0 0,1-1 0,0 1 1,-1 0-1,1 0 0,0-1 1,-1 1-1,1 0 0,0-1 1,-1 1-1,1 0 0,0-1 1,0 1-1,-1-1 0,1 1 0,0 0 1,0-1-1,0 1 0,0-1 1,-1 1-1,1-1 0,0 1 1,0 0-1,0-1 0,0 1 0,0-1 1,0 1-1,0-2 0,1 2 1,-1 0 0,0 0 0,0-1 0,0 1 0,0 0 0,0 0 0,0-1-1,0 1 1,0 0 0,0 0 0,0-1 0,0 1 0,0 0 0,-1 0 0,1-1-1,0 1 1,0 0 0,0 0 0,0-1 0,0 1 0,0 0 0,-1 0 0,1 0 0,0-1-1,0 1 1,0 0 0,-1 0 0,1 0 0,0 0 0,0-1 0,0 1 0,-1 0 0,1 0-1,0 0 1,0 0 0,-1 0 0,1 0 0,0 0 0,0 0 0,-1 0 0,1 0-1,0 0 1,-1 0 0,-27-1-18,24 0 15,-1 1-1,0 0 1,0 1-1,0-1 0,0 1 1,1 0-1,-1 0 1,-7 3-1,11-3 5,0-1 0,1 1 0,-1-1 0,0 1 0,1-1 0,-1 1 0,0 0 0,1-1 0,-1 1 0,1 0 0,-1-1-1,1 1 1,0 0 0,-1 0 0,1 0 0,0-1 0,-1 1 0,1 0 0,0 0 0,0 0 0,0 1 0,-4 9 11,4-10-10,0-1 0,-1 1 0,1-1-1,0 1 1,-1-1 0,1 0 0,0 1 0,-1-1 0,1 0 0,0 1-1,-1-1 1,1 0 0,-1 1 0,1-1 0,-1 0 0,1 0 0,-1 0 0,1 1-1,-1-1 1,1 0 0,-1 0 0,1 0 0,-1 0 0,1 0 0,-1 0-1,0 0 1,1 0 0,-1 0 0,1 0 1,-1 0-1,1 0 0,-1 0 0,1 0 0,-1 0 0,1 0 0,-1 0 0,1 1 0,-1-1 1,1 0-1,-1 0 0,1 1 0,-1-1 0,1 0 0,-1 0 0,1 1 0,0-1 0,-1 0 0,1 1 1,0-1-1,-1 1 0,1-1 0,0 1 0,-1-1 0,1 0 0,0 2 0,-31 61 150,29-54-118,0-1 0,0 0-1,1 0 1,1 1 0,-1-1 0,2 14-1,-1-6 21,0-15-53,0-1-1,0 1 0,0-1 1,1 0-1,-1 1 0,0-1 1,0 1-1,0-1 0,0 0 1,0 1-1,1-1 0,-1 1 1,0-1-1,0 0 0,1 1 0,-1-1 1,0 0-1,0 1 0,1-1 1,-1 0-1,0 0 0,1 1 1,-1-1-1,1 0 0,-1 0 1,0 0-1,1 1 0,-1-1 1,0 0-1,2 0 0,2 2 5,0-1-1,-1 1 1,1-1-1,0-1 1,0 1-1,-1 0 1,1-1-1,0 0 1,0 0-1,6 0 1,-2 0 3,40 1-9,-45-1-1,-1 0-1,1 0 0,-1 0 1,1 0-1,-1-1 1,1 1-1,-1-1 1,1 1-1,-1-1 0,1 0 1,-1 0-1,4-3 1,-1-10-6,-5 13 8,0 0 1,0 0-1,0 0 0,0 0 1,1 0-1,-1 1 0,0-1 1,0 0-1,0 0 0,1 0 1,-1 1-1,0-1 0,1 0 1,-1 0-1,1 1 0,-1-1 1,1 0-1,-1 1 0,1-1 1,-1 0-1,1 1 0,0-1 1,-1 1-1,1-1 0,0 1 1,0-1-1,-1 1 0,1 0 1,0-1-1,0 1 0,-1 0 1,1 0-1,0-1 0,1 1 1,-1 0-1,-1 0 1,0 0-1,1 0 1,-1 0 0,0 0-1,1 0 1,-1 0-1,0 0 1,1 0-1,-1-1 1,0 1 0,1 0-1,-1 0 1,0 0-1,0 0 1,1-1 0,-1 1-1,0 0 1,0 0-1,1 0 1,-1-1 0,0 1-1,0 0 1,0-1-1,0 1 1,1 0-1,-1 0 1,0-1 0,0 1-1,0 0 1,0-1-1,5-5 13,-3 4-9,0 1 1,-1-1-1,1 0 0,-1 0 1,1 0-1,-1-1 1,0 1-1,0 0 0,0 0 1,0-1-1,0 1 0,0-4 1,1 0-4,-1 4-3,0 0 0,0 1-1,0-1 1,-1 0-1,1 0 1,-1 0-1,0 0 1,1 0 0,-1-1-1,0 1 1,0-3-1,0-68-73,0 73 76,0-1-1,0 1 1,0 0-1,0-1 0,0 1 1,0-1-1,-1 1 1,1-1-1,0 1 1,0-1-1,0 1 0,0-1 1,-1 1-1,1-1 1,0 1-1,0 0 0,-1-1 1,1 1-1,0-1 1,-1 1-1,1 0 1,0-1-1,-1 1 0,1 0 1,0-1-1,-1 1 1,1 0-1,-1 0 1,1 0-1,-1-1 0,-30-8-23,31 9 24,0 0-1,-1 0 1,1 0 0,0 0 0,-1 0 0,1 0 0,0 0 0,-1-1 0,1 1 0,0 0-1,-1 0 1,1 0 0,0 0 0,0-1 0,-1 1 0,1 0 0,0 0 0,0-1 0,-1 1 0,1 0-1,0 0 1,0-1 0,0 1 0,0 0 0,-1 0 0,1-1 0,0 1 0,0 0 0,0-1-1,0 1 1,0 0 0,0-1 0,0 1 0,0 0 0,0-1 0,0 0 0,0 1-1,0 0 0,0 0 0,0 0 1,0 0-1,0-1 0,0 1 0,0 0 1,0 0-1,0 0 0,0 0 0,0-1 0,0 1 1,0 0-1,0 0 0,-1 0 0,1 0 1,0 0-1,0-1 0,0 1 0,0 0 1,0 0-1,0 0 0,0 0 0,0 0 1,-1-1-1,1 1 0,0 0 0,0 0 1,0 0-1,0 0 0,0 0 0,-1 0 0,1 0 1,0 0-1,0 0 0,0 0 0,0 0 1,-1 0-1,1 0 0,0 0 0,0 0 1,0 0-1,0 0 0,-1 0 0,1 0 1,0 0-1,0 0 0,-20 0 4,15 0 27,0 0 43,-14 0 31,18 0-101,1-1-1,0 1 1,0 0-1,-1 0 1,1 0 0,0 1-1,-1-1 1,1 0-1,0 0 1,0 0 0,-1 0-1,1 0 1,0 0-1,0 0 1,-1 0 0,1 1-1,0-1 1,0 0-1,-1 0 1,1 0 0,0 0-1,0 1 1,0-1-1,-1 0 1,1 0 0,0 1-1,0-1 1,0 0-1,0 0 1,-1 1 0,1-1-1,0 0 1,0 0-1,0 1 1,0-1 0,0 0-1,0 1 1,0-1-1,0 1 1,-12 27 107,12-26-100,-1 0 1,1 0-1,-1-1 0,0 1 0,0 0 1,0 0-1,0-1 0,0 1 1,0-1-1,0 1 0,-1-1 1,1 1-1,0-1 0,-1 0 0,0 0 1,-2 2-1,-1 0 16,4-2-20,-1 0 0,0 0 0,1 1 0,-1-1 0,1 0 0,-1 1 0,1-1 0,0 1 0,-1 0 0,1-1 0,0 1 0,0 0 0,0 0 0,0 0 0,0 3 1,-5 10 27,3-2-3,0-1 0,1 0 0,1 1 0,0-1 0,1 15 0,0-27-30,0 0 0,0 1-1,0-1 1,0 0 0,0 0 0,0 1-1,0-1 1,0 0 0,1 0 0,-1 0 0,0 1-1,0-1 1,0 0 0,0 0 0,0 0-1,1 0 1,-1 1 0,0-1 0,0 0-1,0 0 1,0 0 0,1 0 0,-1 0 0,0 0-1,0 0 1,1 1 0,-1-1 0,0 0-1,0 0 1,0 0 0,1 0 0,-1 0-1,0 0 1,0 0 0,1 0 0,-1 0 0,0 0-1,0 0 1,0 0 0,1-1 0,-1 1-1,0 0 1,0 0 0,1 0 0,31 4 18,-17-1 12,45-3-13,-59 0-18,-1 0 0,1 0 1,-1 0-1,0 0 0,1 0 1,-1 0-1,0 0 0,1 0 1,-1 0-1,0 0 1,1 0-1,-1 0 0,0-1 1,1 1-1,-1 0 0,0 0 1,1 0-1,-1-1 0,0 1 1,1 0-1,-1 0 0,0-1 1,0 1-1,0 0 0,1 0 1,-1-1-1,0 1 0,0 0 1,0-1-1,1 1 0,15-22 12,-15 21-12,-1 1 1,0 0-1,0-1 1,0 1-1,0 0 0,0-1 1,1 1-1,-1 0 1,0 0-1,0-1 1,1 1-1,-1 0 1,0 0-1,0 0 0,1-1 1,-1 1-1,0 0 1,1 0-1,-1 0 1,0 0-1,0-1 1,1 1-1,-1 0 0,0 0 1,1 0-1,-1 0 1,0 0-1,1 0 1,0 0-1,-1 0-1,1 0 0,0 0 0,0 0 0,0 0 0,-1 0 0,1 0 1,0 0-1,0-1 0,-1 1 0,1 0 0,0 0 0,-1-1 0,1 1 0,0-1 0,-1 1 0,1 0 0,0-1 0,-1 1 0,1-1 0,-1 1 1,1-1-1,-1 0 0,1 1 0,-1-1 0,1 0 0,-1 1 0,0-1 0,1 0 0,-1 1 0,0-1 0,0 0 0,1 0 0,-1 1 0,0-1 0,0-1 1,3-8-13,4 0 4,-6 9 9,0 0 0,-1 0 0,1 1 0,-1-1 0,1 0 0,-1 0 0,1 0 0,-1 0 0,0 0 0,1 0 0,-1 0 1,0 0-1,0 0 0,0 0 0,1 0 0,-1 0 0,0 0 0,-1 0 0,1 0 0,0 0 0,0-2 0,0-59-13,0 61 13,0 1 0,0-1-1,0 1 1,0-1 0,0 1-1,0-1 1,0 1-1,-1-1 1,1 1 0,0 0-1,0-1 1,0 1 0,0-1-1,-1 1 1,1-1 0,0 1-1,0 0 1,-1-1-1,1 1 1,0 0 0,-1-1-1,1 1 1,0 0 0,-1-1-1,1 1 1,-1 0-1,1 0 1,-1-1 0,-27-10-22,28 11 22,0 0-1,-1 0 1,1-1 0,0 1 0,-1 0-1,1 0 1,0 0 0,-1-1 0,1 1-1,0 0 1,-1 0 0,1-1 0,0 1-1,0 0 1,-1-1 0,1 1 0,0 0-1,0-1 1,0 1 0,0 0 0,-1-1 0,1 1-1,0-1 1,0 1 0,0 0 0,0-1-1,0 0 1,0 1 0,0 0 0,0-1 0,0 1 0,0 0 0,0-1 1,0 1-1,0 0 0,0 0 0,-1-1 0,1 1 0,0 0 0,0-1 0,0 1 0,0 0 0,-1 0 0,1-1 0,0 1 0,0 0 0,-1 0 1,1 0-1,0-1 0,0 1 0,-1 0 0,1 0 0,0 0 0,0 0 0,-1 0 0,1-1 0,0 1 0,-1 0 0,1 0 0,0 0 0,-1 0 0,1 0 1,0 0-1,0 0 0,-1 0 0,-36-3-9,-38 3-116,74 0 92,-1 0 0,0 0-1,0 0 1,0 1 0,1-1-1,-1 0 1,0 1 0,0 0-1,1-1 1,-1 1 0,1 0-1,-1 0 1,0 0-1,1 0 1,0 0 0,-1 0-1,1 0 1,0 1 0,-1-1-1,1 0 1,0 1 0,0-1-1,0 1 1,0-1 0,0 1-1,1 0 1,-2 1 0,-4 8-368,-9 5-1455,7-5 153,0 9-3343,-1 6 601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2:47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42 5765,'0'0'11327,"-5"0"-11226,4 0-97,0 0 1,0 0-1,1 0 1,-1 0-1,0 0 1,0 0-1,0 0 0,0 0 1,0 0-1,1 1 1,-1-1-1,0 0 1,0 1-1,0-1 0,1 1 1,-1-1-1,0 1 1,0-1-1,1 1 1,-1-1-1,0 1 1,1-1-1,-1 2 0,0 0 25,0 1-1,0-1 0,1 0 0,-1 1 0,1-1 0,-1 1 0,1-1 0,0 1 0,0 3 0,-4-1 66,-14 17-10,18-21-81,-1-1 1,0 1 0,1-1 0,-1 1 0,1-1-1,-1 1 1,1 0 0,0-1 0,-1 1 0,1 0-1,0-1 1,-1 1 0,1 0 0,0-1 0,0 1-1,0 0 1,-1 0 0,1-1 0,0 1 0,0 0-1,0 0 1,0-1 0,0 1 0,1 0 0,-1 1-1,0 2 6,-5 3 14,5-6-19,-1-1 0,1 1 0,-1 0 1,1-1-1,-1 1 0,1 0 1,0 0-1,0-1 0,-1 1 0,1 0 1,0 0-1,0-1 0,0 1 1,0 0-1,0 0 0,0-1 1,0 1-1,0 0 0,0 0 0,0 1 1,-1 7 70,1-9-66,0 1 0,0-1-1,0 0 1,0 1 0,0-1 0,0 1-1,0-1 1,0 1 0,0-1 0,1 0-1,-1 1 1,0-1 0,0 1-1,0-1 1,0 1 0,1-1 0,-1 0-1,0 1 1,0-1 0,1 0 0,-1 1-1,0-1 1,1 0 0,-1 1 0,0-1-1,1 0 1,-1 0 0,0 0 0,1 1-1,-1-1 1,1 0 0,-1 0 0,1 1-1,26-1 94,-20 0 48,-2 0-80,15 0-32,-15 0-6,0-7 1,14-17-60,-19 23 27,0 1 0,0 0 0,0-1 0,0 1 0,0 0 0,1-1-1,-1 1 1,0 0 0,0 0 0,1-1 0,-1 1 0,0 0 0,0 0-1,1-1 1,-1 1 0,0 0 0,0 0 0,1 0 0,-1-1 0,0 1-1,1 0 1,-1 0 0,0 0 0,1 0 0,-1 0 0,0 0 0,1 0 0,0 0-1,12 0-10,-13 0 10,0 0 0,0 0-1,0 0 1,1 0 0,-1 0 0,0 0 0,0 0-1,0 0 1,0 0 0,1 0 0,-1-1-1,0 1 1,0 0 0,0 0 0,0 0 0,1 0-1,-1 0 1,0 0 0,0 0 0,0 0-1,0 0 1,0-1 0,1 1 0,-1 0 0,0 0-1,0 0 1,0 0 0,0 0 0,0-1-1,0 1 1,0 0 0,0 0 0,0 0 0,0 0-1,1-1 1,-1 1 0,0 0 0,0 0 0,0 0-1,0-1 1,7-17-14,-2 12-7,-3 4 26,1-6 13,-1 0 1,0-1-1,0 1 0,-1-1 0,0 1 0,-1-1 0,-1-12 0,1 14 46,-5 7-36,-18 0 5,18 0-38,0 0 11,-14 0-31,14 0 33,-12 0-11,17 0 4,-1 0-1,1 0 1,0 0-1,0 0 1,0 0-1,-1 0 1,1 0 0,0 0-1,0 0 1,0 0-1,-1 0 1,1 0-1,0 0 1,0 0 0,0 1-1,0-1 1,-1 0-1,1 0 1,0 0-1,0 0 1,0 0 0,0 0-1,0 1 1,-1-1-1,1 0 1,0 0-1,0 0 1,0 0-1,0 1 1,0-1 0,0 0-1,0 0 1,0 0-1,0 1 1,0-1-1,0 0 1,-1 0 0,1 0-1,0 1 1,0-1-1,1 0 1,-1 1-1,-7 21-2,7-21 3,0-1 1,0 0-1,0 1 0,0-1 0,0 0 1,-1 0-1,1 1 0,0-1 0,0 0 1,0 1-1,0-1 0,0 0 0,0 0 1,0 1-1,-1-1 0,1 0 0,0 0 1,0 1-1,0-1 0,-1 0 0,1 0 1,0 0-1,0 0 0,-1 1 0,1-1 1,0 0-1,0 0 0,-1 0 0,1 0 1,0 0-1,0 0 0,-1 1 0,0-1 1,-2 2 5,1 4 34,-1 0 1,2 1-1,-1-1 0,1 1 1,0-1-1,0 1 0,1-1 1,-1 1-1,2 11 1,0 4 317,4-22-285,16 0-39,-15 0-1,-2 0 5,12 0-26,-16 0-11,1 0-1,-1 0 1,0 0 0,1 0-1,-1 0 1,0 0 0,1 0 0,-1 0-1,0 0 1,0 0 0,1 0 0,-1 0-1,0 0 1,1-1 0,-1 1-1,0 0 1,0 0 0,1 0 0,-1 0-1,0-1 1,0 1 0,0 0 0,1 0-1,-1-1 1,0 1 0,0 0-1,0 0 1,0-1 0,0 1 0,1 0-1,-1-1 1,0 1 0,0-1-1,14-23 22,-14 23-25,0 1 0,1-1 0,-1 1 0,0 0 0,0-1 0,0 1 0,0-1-1,1 1 1,-1 0 0,0-1 0,1 1 0,-1 0 0,0-1 0,0 1-1,1 0 1,-1-1 0,0 1 0,1 0 0,-1 0 0,1 0 0,-1-1 0,0 1-1,1 0 1,-1 0 0,1 0 0,-1 0 0,1 0 0,-1-1 0,0 1 0,1 0-1,-1 0 1,1 0 0,0 1 0,-1-1 3,0 0-1,0 0 1,0 0-1,1 0 1,-1 0-1,0 0 1,0 0 0,0 0-1,0 0 1,1 0-1,-1 0 1,0 0 0,0 0-1,0 0 1,1-1-1,-1 1 1,0 0-1,0 0 1,0 0 0,0 0-1,1 0 1,-1 0-1,0 0 1,0 0-1,0-1 1,0 1 0,0 0-1,0 0 1,1 0-1,-1 0 1,0 0 0,0-1-1,0 1 1,0 0-1,0 0 1,0-1-1,5-20-31,2 11 9,-6 9 28,0 0 0,-1 0 0,1-1 1,0 1-1,-1 0 0,1 0 0,0 0 1,-1 0-1,0-1 0,1 1 0,-1 0 0,0-1 1,1 1-1,-1-2 0,0-57 111,-5 60-155,-16 0 2,15 0-22,3 0 35,2 0 24,0 0 1,1 0-1,-1 0 0,0 0 1,1 0-1,-1 0 0,0 0 1,1 0-1,-1 1 1,0-1-1,1 0 0,-1 0 1,0 1-1,1-1 1,-1 0-1,1 1 0,-1-1 1,0 1-1,1-1 0,-1 1 1,-6 20-9,3-18 19,0 0 14,-3 17 6,1-8 23,5 0-32,1 22 83,0-34-104,1 1 0,-1 0 0,0 0 1,0 0-1,1-1 0,-1 1 0,1 0 0,-1 0 0,0-1 1,1 1-1,-1 0 0,1-1 0,0 1 0,-1 0 1,1-1-1,0 1 0,-1-1 0,1 1 0,0-1 0,-1 1 1,1-1-1,0 0 0,0 1 0,0-1 0,-1 0 1,1 0-1,0 0 0,0 1 0,0-1 0,0 0 0,-1 0 1,1 0-1,0 0 0,2-1 0,2 2 7,-5-1-6,0 0-1,0 0 0,1 0 1,-1 0-1,0 0 0,1 0 1,-1 0-1,0 0 0,0 0 1,0 1-1,1-1 0,-1 0 1,0 0-1,0 0 1,1 0-1,-1 0 0,0 1 1,0-1-1,0 0 0,0 0 1,1 0-1,-1 1 0,0-1 1,0 0-1,0 0 1,0 1-1,0-1 0,0 0 1,0 0-1,0 1 0,1-1 1,-1 0-1,0 0 0,0 1 1,0-1-1,0 0 0,0 0 1,0 1-1,0-1 1,-1 0-1,1 1 0,0-1 2,0 0-1,0 0 1,0 0-1,0 1 0,0-1 1,0 0-1,0 0 1,0 0-1,0 1 1,0-1-1,0 0 0,0 0 1,0 0-1,0 0 1,0 1-1,0-1 1,0 0-1,0 0 0,0 0 1,0 0-1,0 1 1,1-1-1,-1 0 1,0 0-1,0 0 1,0 0-1,0 0 0,0 0 1,0 1-1,1-1 1,-1 0-1,0 0 1,0 0-1,0 0 0,0 0 1,0 0-1,1 0 1,-1 0-1,0 0 1,0 0-1,0 0 0,0 0 1,1 0-1,-1 0 1,0 0-1,0 0 1,0 0-1,0 0 0,1 0 1,38 1 413,-39-1-416,1 0 1,-1 0 0,0 0-1,0 0 1,0-1-1,1 1 1,-1 0-1,0 0 1,0 0-1,0 0 1,1 0-1,-1 0 1,0 0-1,0 0 1,0-1 0,0 1-1,1 0 1,-1 0-1,0 0 1,0 0-1,0-1 1,0 1-1,0 0 1,0 0-1,0 0 1,1-1-1,-1 1 1,0 0 0,0 0-1,0 0 1,0-1-1,0 1 1,0 0-1,0 0 1,0-1-1,0 1 1,1-23 12,-1 17-24,0 1 2,0-12 11,0 13 23,0 0 34,0-13-4,0 13-22,-2 4-31,0 0 1,0-1-1,-1 1 0,1-1 0,0 1 0,0-1 1,0 1-1,0-1 0,0 0 0,-3-2 1,0 0-8,-2 1-21,3 2-4,-36 0-4,40 0 34,0 0 0,0 0-1,-1 0 1,1 0 0,0 0 0,0 0-1,0 0 1,-1 0 0,1 0 0,0 0-1,0 0 1,0 0 0,0 0-1,-1 1 1,1-1 0,0 0 0,0 0-1,0 0 1,0 0 0,0 0 0,0 0-1,-1 1 1,1-1 0,0 0-1,0 0 1,0 0 0,0 0 0,0 1-1,0-1 1,0 0 0,0 0 0,0 0-1,0 0 1,0 1 0,0-1-1,0 0 1,0 0 0,0 0 0,0 1-1,0-1 1,0 0 0,0 0 0,0 0-1,0 0 1,0 1 0,0-1-1,0 0 1,0 0 0,0 0 0,0 0-1,0 1 1,1-1 0,-1 0 0,0 3-6,-1 17-4,1-20 9,0 1-1,0-1 1,0 1 0,0 0-1,0-1 1,0 1 0,0-1 0,0 1-1,-1-1 1,1 1 0,0-1-1,0 1 1,-1-1 0,1 1-1,0-1 1,-1 0 0,1 1-1,0-1 1,-1 1 0,1-1 0,-1 0-1,1 1 1,-1-1 0,1 0-1,-1 0 1,1 1 0,-1-1-1,1 0 1,-1 0 0,1 0-1,-1 0 1,0 1 0,1-1 1,0 0-1,0 0 1,0 0 0,0 0-1,-1 0 1,1 0 0,0 0-1,0 0 1,0 0 0,0 0-1,0 0 1,0 0 0,-1 0-1,1 0 1,0 0 0,0 0-1,0 0 1,0 0 0,0 1-1,0-1 1,0 0 0,0 0-1,0 0 1,-1 0 0,1 0-1,0 0 1,0 0 0,0 1-1,0-1 1,0 0 0,0 0-1,0 0 1,0 0 0,0 0-1,0 0 1,0 1 0,0-1-1,0 0 1,0 0 0,0 0 0,0 0-1,0 0 1,0 1 0,0-1-1,0 0 1,0 0 0,0 0-1,0 0 1,0 0 0,1 0-1,-1 0 1,0 1 0,0 46 108,0-42-82,0-3-2,0-1-23,0-1 0,0 1 0,0-1 0,0 1 0,0-1 0,0 1 1,0-1-1,0 1 0,0-1 0,0 1 0,1-1 0,-1 1 1,0-1-1,0 0 0,1 1 0,-1-1 0,0 1 0,0-1 1,1 0-1,-1 1 0,0-1 0,1 0 0,-1 1 0,1-1 0,-1 1 1,23 1 42,-18-2 140,-1 0-144,13 0-6,-13 0-6,-2-6 3,9-21-55,-8 21-1,-3-74-198,0 80 220,0 0 0,0 0 0,0 0 0,0-1 0,0 1 0,0 0 1,0 0-1,0-1 0,0 1 0,0 0 0,-1 0 0,1 0 0,0-1 0,0 1 0,0 0 0,0 0 1,0 0-1,0 0 0,0-1 0,-1 1 0,1 0 0,0 0 0,0 0 0,0 0 0,0 0 0,-1-1 1,1 1-1,0 0 0,0 0 0,0 0 0,-1 0 0,1 0 0,0 0 0,0 0 0,-1 0 0,1 0 0,0 0 1,0 0-1,0 0 0,-1 0 0,1 0 0,-24-8-220,18 6-168,1 2-1261,-3 0 1600,-23 0-8359,28 0 5165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2:48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53 332 7893,'0'0'17,"0"-1"1,0 0-1,0 1 1,0-1-1,0 0 1,0 1-1,1-1 1,-1 0-1,0 1 1,0-1-1,1 0 1,-1 1-1,1-1 1,-1 0-1,0 1 1,1-1-1,-1 1 1,1-1-1,-1 1 1,1-1-1,0 1 1,-1 0-1,1-1 1,-1 1-1,1 0 1,1-1-1,-1 1 43,-1-1 1,1 1-1,0-1 1,0 1-1,-1-1 0,1 1 1,0-1-1,-1 1 0,1-1 1,0 0-1,-1 1 1,1-1-1,-1 0 0,1 1 1,-1-1-1,1 0 0,-1 0 1,1 0-1,-1 1 1,0-1-1,0 0 0,1 0 1,-1 0-1,0 0 0,0 0 1,0 0-1,0 0 1,0 0-25,0 1 1,0-1-1,0 1 1,0-1-1,0 1 1,0 0 0,1-1-1,-1 1 1,0 0-1,0-1 1,0 1 0,1-1-1,-1 1 1,0 0-1,0-1 1,1 1-1,-1 0 1,0 0 0,0-1-1,1 1 1,-1 0-1,0 0 1,1-1-1,-1 1 1,1 0 0,-1 0-1,0 0 1,1 0-1,-1-1 1,1 1-1,0 0 1,-1 0 14,1 0 0,-1 0-1,1 0 1,-1 0 0,1-1-1,-1 1 1,1 0 0,-1 0 0,1-1-1,-1 1 1,1 0 0,-1-1 0,0 1-1,1 0 1,-1-1 0,1 1 0,-1-1-1,0 1 1,1 0 0,-1-1 0,0 1-1,0-1 1,1 1 0,-1-1 0,0 1-1,0-1 1,0 1 0,0-1 0,0 0-1,0 1 1,1-1 0,-2 0 0,2 1-12,-1-1 0,0 1 1,0 0-1,0-1 1,0 1-1,0 0 1,0 0-1,0-1 1,1 1-1,-1 0 0,0 0 1,0-1-1,0 1 1,1 0-1,-1 0 1,0-1-1,0 1 1,1 0-1,-1 0 0,6 3 6925,-6 41-5468,0 68-418,-1-106-1058,1-1-1,-1 1 0,0 0 1,0 0-1,-1-1 0,0 1 1,0-1-1,0 1 0,0-1 1,-5 6-1,4-6-9,1 1 0,-1-1 0,1 1 0,0-1 0,0 1 0,0 0 0,1 0 0,0-1 0,0 1 0,0 8 0,0-3 0,0 0-1,0 0 1,-1 0-1,-6 16 1,5-16-9,0 0 0,1 0 1,0 0-1,0 16 0,1-16 0,0 0 0,0-1-1,-6 21 1,4-21 4,1 0 0,0 0-1,-1 20 1,-7 61 23,3-33 104,7-58-36,0-8-84,0-39-13,-1 30-6,0 6-2,0 1 0,1 0 0,0 0 0,1-1 0,0 1 0,1 0 0,3-14 0,6 3-11,-8 16 11,-1 1 1,1-1-1,-1 0 1,0 0-1,0 0 1,-1-1-1,1 1 1,-1 0-1,0-1 1,-1 1-1,1-7 1,-1-13-36,-1 10 19,1 0 0,1 1 0,4-27 0,2 11-3,-2 15 16,-2 0 0,0-1-1,0 1 1,0-22 0,-2 2-12,12-62 1,-2 22-22,9-43 21,-18 105 22,-1-5-3,0 1 1,2-1-1,0 1 0,1 0 0,7-20 1,-10 36 1,-1 0 0,1-1 0,-1 1 0,1 0-1,0 0 1,0-1 0,0 1 0,0 0 0,0 0 0,0 0 0,0 0 0,0 0 0,0 0 0,0 1 0,1-1 0,-1 0-1,0 0 1,1 1 0,-1-1 0,0 1 0,1-1 0,-1 1 0,1 0 0,-1 0 0,1-1 0,-1 1 0,0 0 0,1 0 0,-1 0-1,1 1 1,1-1 0,2 0 22,-4 0-16,-1 0-1,0 0 1,1 0-1,-1 0 1,1 1-1,-1-1 1,0 0-1,1 0 1,-1 0-1,1 0 1,-1 0-1,0 1 1,1-1-1,-1 0 1,0 0-1,1 1 0,-1-1 1,0 0-1,0 0 1,1 1-1,-1-1 1,0 0-1,0 1 1,1-1-1,-1 0 1,0 1-1,0-1 1,0 1-1,0-1 1,0 0-1,1 1 1,-1-1-1,0 1 0,12 35 156,1-17 35,38 111 430,134 345 272,-165-422-789,10 31-2361,-28-81 1392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2:48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35 118 8417,'-3'1'622,"0"0"1,0 0 0,0 1-1,1 0 1,-1-1-1,0 1 1,1 0 0,-1 0-1,1 0 1,-3 4-1,3-5 283,3-1-131,5 0 2723,44 0-3170,-47 0-323,-1 0-1,0 0 1,1 0 0,-1 0-1,1-1 1,-1 1 0,0-1-1,0 0 1,1 1 0,3-3 0,9-20-21,-13 22 17,0 1 1,0-1-1,1 0 0,-1 1 0,0-1 1,0 1-1,0 0 0,1 0 1,-1 0-1,0 0 0,3 0 1,-1 0-1,0 1 1,0-2 0,0 1-1,0 0 1,-1-1-1,1 1 1,0-1 0,0 0-1,4-2 1,6-6-1,-11 7 0,-1 1 0,0-1 0,0 1 0,1-1 0,-1 1 0,1 0 0,-1 0 0,1 0 0,-1 1 0,1-1 0,-1 1 0,1-1 0,4 1 0,-3 0 0,-1-1 0,1 1 0,-1-1 0,1 1 0,-1-1 0,0 0-1,0 0 1,1-1 0,-1 1 0,0-1 0,4-2 0,26-10 9,-21 10 6,1 1 0,-1-2 0,15-6 0,-19 7-32,0 0 0,0 1 1,12-3-1,-3 1-103,-15 3-1041,-7 0 483,-18 1 316,18 1 374,-1 0 1,1 0-1,-1 1 0,1-1 1,-1 1-1,-9 3 0,-1 17-53,13-20 37,0 0 1,-1 0-1,1 0 0,-1-1 0,1 1 1,-1-1-1,-6 0 0,9 0 1,0 0-1,0 0 1,0 0-1,-1 0 1,1 0-1,0 0 1,0 0-1,0 1 1,0-1-1,0 0 1,0 1-1,0-1 1,0 1-1,-1 0 1,-3 1-25,0 1-25,0 0 0,0-1 1,0 0-1,-1 0 0,1 0 0,-1 0 0,1-1 0,-1 0 0,-8 0 0,13-1-18,-1 0-1,0 0 0,0 1 1,0-1-1,0 0 1,1 1-1,-1-1 0,0 1 1,0 0-1,1 0 1,-1-1-1,1 1 0,-1 0 1,1 1-1,-1-1 0,-1 1 1,2-1-66,0 0 0,0 0 0,0 0 0,-1 0 0,1 0 0,0 0 0,0-1 0,-1 1 1,1-1-1,0 1 0,-1-1 0,1 1 0,0-1 0,-1 0 0,-2 1 0,3-1-92,0 0 0,0 1 0,0-1 0,0 0 0,0 1 0,0-1 0,0 1 0,0-1 0,0 1 0,1-1 0,-1 1 0,0 0 0,0 0 0,1-1 0,-1 1 0,0 0 0,1 0 0,-1 0 0,0 1 0,-2 1-3062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2:49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99 10557,'0'-99'8049,"0"106"-7005,0 33 787,-1-11-1266,0-11-223,0 0 0,1 0 0,1 1 0,5 27 0,1-25-138,-4-13-136,0 0 1,-1 1-1,0-1 1,0 0-1,-1 1 0,0 9 1,-1 5 37,-1-9-58,2 0-1,-1 0 1,4 16-1,1-6-24,-2-11-6,0 0-1,-1 1 0,1 19 0,5 149 69,-8 23-41,0-204-43,0 0-1,0 1 1,0-1 0,0 0 0,0 1 0,0-1 0,0 0 0,-1 0 0,1 1-1,-1-1 1,1 0 0,-1 0 0,1 0 0,-1 0 0,0 0 0,1 0 0,-1 0 0,0 0-1,0 0 1,0 0 0,0 0 0,0 0 0,0 0 0,0-1 0,0 1 0,-1 0 0,0 0-37,1 0 1,0-1 0,0 1-1,0 0 1,0-1 0,0 1 0,0 0-1,0 0 1,1 0 0,-1 0-1,0 0 1,0 0 0,1 0 0,-1 0-1,0 1 1,1-1 0,-1 0-1,1 0 1,0 0 0,-1 1 0,1-1-1,0 0 1,0 1 0,0-1-1,0 0 1,0 2 0,0 0 50,0-1-368,0-54-17423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2:50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26 232 9313,'0'-1'26,"0"0"0,0 1 1,0-1-1,0 1 0,0-1 1,-1 1-1,1-1 0,0 1 0,0-1 1,0 1-1,-1-1 0,1 1 1,0-1-1,0 1 0,-1 0 1,1-1-1,0 1 0,-1-1 0,1 1 1,-1 0-1,1-1 0,-1 1 1,1 0-1,0 0 0,-2-1 0,2 1 19,-1-1 1,1 1-1,-1 0 0,1-1 0,-1 1 0,1 0 0,-1-1 0,1 1 0,-1 0 0,1-1 0,0 1 0,-1-1 0,1 1 0,0-1 0,-1 1 0,1-1 0,0 1 1,0-1-1,-1 0 0,1 1 0,0-1 0,0 1 0,0-1 0,0 1 0,0-1 0,0 0 0,-7-30 3373,6 24-2815,1 5-524,0 1-1,-1-1 1,1 0 0,0 1-1,0-1 1,0 0 0,0 1 0,0-1-1,0 1 1,0-1 0,0 0-1,1 1 1,-1-1 0,1 1 0,-1-1-1,1 1 1,0-1 0,0 1-1,-1-1 1,1 1 0,2-2 0,24-7 371,-27 10-436,0 0-1,1 0 1,-1 0 0,0-1-1,1 1 1,-1 0-1,0 0 1,1 0 0,-1-1-1,0 1 1,1 0-1,-1 0 1,0-1 0,0 1-1,1 0 1,-1-1 0,0 1-1,0 0 1,1 0-1,-1-1 1,0 1 0,0-1-1,0 1 1,0 0-1,0-1 1,0 1 0,0 0-1,0-1 1,1 1-1,-2-1 1,1 0 1,0 1 1,0-1-1,0 1 0,1 0 1,-1-1-1,0 1 0,0-1 1,0 1-1,0 0 0,0-1 1,0 1-1,1 0 0,-1-1 0,0 1 1,0-1-1,0 1 0,1 0 1,-1-1-1,0 1 0,1 0 1,-1 0-1,0-1 0,1 1 1,-1 0-1,0 0 0,1-1 1,99-64 2621,-91 60-2593,0 0 0,0 0 0,1 1 0,-1 0 1,1 1-1,0 0 0,0 1 0,14-2 1,8 1-81,43 3 1,-38 0 40,-36 0-4,-1 0-1,1 0 1,-1 0-1,0 0 1,1 0-1,-1 0 1,0 0-1,1 0 1,-1 1-1,1-1 1,-1 0-1,0 0 1,1 0-1,-1 0 1,0 0-1,1 1 1,-1-1-1,0 0 1,0 0-1,1 1 1,-1-1-1,0 0 1,0 0 0,1 1-1,-1-1 1,0 0-1,0 1 1,0-1-1,1 0 1,-1 1-1,0-1 1,0 1-1,0 0 1,5 20 172,-1 1 0,-1 0 0,0 0 0,-2 35 0,-1-55-159,-1 0-1,1 0 1,0 0-1,-1 0 1,1 0 0,-1 0-1,0 0 1,0 0-1,1 0 1,-1 0-1,-1 0 1,1 0 0,0-1-1,0 1 1,-1 0-1,1-1 1,0 1-1,-1-1 1,0 0 0,1 1-1,-1-1 1,0 0-1,0 0 1,-3 1 0,-10 9 87,-2 17 151,-15 0-12,16-1-56,-17-3-81,17-1-48,1-12-43,10-9-9,1 1 0,0 0 0,0 0-1,0 1 1,-5 6 0,2-5-1,6-5-1,0 1-1,0-1 1,0 1 0,0-1-1,0 1 1,0-1 0,0 1-1,0 0 1,1 0 0,-1-1-1,0 1 1,0 0-1,1 0 1,-1 0 0,1 0-1,-1-1 1,1 1 0,-1 0-1,1 0 1,-1 0 0,1 0-1,0 2 1,0-2 0,0-1-1,-1 0 1,1 1 0,0-1-1,0 1 1,0-1 0,0 0 0,0 1-1,0-1 1,0 0 0,-1 1-1,1-1 1,0 0 0,0 1 0,0-1-1,-1 0 1,1 0 0,0 1-1,-1-1 1,1 0 0,0 0 0,0 1-1,-1-1 1,1 0 0,0 0-1,-1 0 1,1 0 0,-1 1 0,1-1-1,0 0 1,-1 0 0,1 0-1,0 0 1,-1 0 0,1 0 0,-1 0-1,1 0 1,-1 0 2,1 0 0,0 0 0,-1 0 0,1 0 0,0 0 1,-1 0-1,1 0 0,0 0 0,0 0 0,-1 0 0,1 0 0,0 0 0,-1 0 0,1 1 0,0-1 0,0 0 0,-1 0 0,1 0 1,0 0-1,0 1 0,-1-1 0,1 0 0,0 0 0,0 0 0,0 1 0,0-1 0,-1 0 0,1 0 0,0 1 0,0-1 0,0 0 0,0 0 1,0 1-1,0-1 0,-1 1 0,1-1 25,87 0 30,-7 0-19,-77 0-38,-1 0 0,0 0 1,1 1-1,-1-1 0,0 1 1,1-1-1,-1 1 1,0 0-1,0 0 0,0 0 1,0 0-1,0 0 0,0 1 1,0-1-1,0 0 1,0 1-1,-1 0 0,3 2 1,10 7-3,15 2-5,1 10-1,-3-10-9,26 48 18,-44-51-3,0 1 1,0-1 0,-1 1 0,-1 1 0,0-1 0,-1 1 0,0 1 0,6 17 0,-7-12 2,-1 0 0,0 1 0,-1 0 0,-1 0 0,0 27 1,-3-45-2,1 1 1,0 0-1,0-1 1,0 1 0,-1-1-1,1 0 1,-1 1 0,1-1-1,-1 1 1,0-1-1,1 0 1,-1 1 0,0-1-1,0 0 1,0 0 0,0 1-1,0-1 1,0 0 0,0 0-1,0 0 1,-1 0-1,1-1 1,0 1 0,0 0-1,-1 0 1,-1 0 0,-8 5 8,-3 11 15,-14-3 2,19-9-4,-1 0 0,0 0-1,0-1 1,0-1 0,0 0 0,-1 0 0,1-1-1,-16 1 1,-93 0 282,77-4-313,40 1 9,1 0-1,-1-1 0,1 1 1,-1 0-1,1-1 0,-1 1 1,1-1-1,-1 0 0,1 0 1,-1 1-1,1-1 0,0 0 1,-1 0-1,1 0 0,0 0 1,0 0-1,0-1 1,0 1-1,0 0 0,0-1 1,0 1-1,0 0 0,0-1 1,1 1-1,-2-4 0,-3-4 3,4 9-3,1-1 0,-1 1 0,1-1 0,-1 0 0,0 1 0,1-1 0,-1 1 0,0 0 0,1-1 0,-1 1 0,0 0 0,0-1 0,1 1 0,-1 0 0,0 0 0,0-1 0,0 1 0,1 0 0,-1 0 0,0 0 0,0 0 0,0 0 0,1 0 0,-1 1 0,-1-1 0,2 0-5,-1 0 0,1 0 1,-1 0-1,1 1 0,-1-1 1,1 0-1,-1 0 1,1 0-1,-1 0 0,1 0 1,-1 0-1,1 0 0,-1-1 1,1 1-1,-1 0 0,1 0 1,-1 0-1,1 0 0,-1-1 1,1 1-1,-1 0 0,1-1 1,0 1-1,-1 0 0,1 0 1,-1-1-1,1 1 0,0-1 1,-1 1-1,1 0 1,0-2-1,-6-17-246,2 13 720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2:51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46 11553,'0'-43'11000,"0"43"-10624,2-2 45,-10 1-178,-96 1-78,101 0-154,0 0 1,1 0 0,-1 1 0,1-1-1,-1 1 1,1-1 0,-1 1 0,1 0 0,-1 0-1,1 0 1,-1 0 0,1 0 0,0 1 0,0-1-1,0 1 1,0-1 0,0 1 0,-3 3 0,-8 6 56,-12 0 98,0 9-20,21-18-118,0 0 0,0 1 0,0 0 0,0-1-1,0 1 1,1 0 0,-1 1 0,1-1 0,0 1-1,-5 7 1,-20 21 220,-3 5 42,12-7 29,-27 55 1,40-71-269,1 0 1,0 1 0,2-1-1,-1 1 1,2 0 0,-2 26-1,3 72 75,1-111-125,1 0 1,-1 0-1,0 0 1,0 0-1,1-1 1,0 1-1,-1 0 0,1 0 1,0 0-1,0-1 1,0 1-1,0 0 1,0-1-1,0 1 1,0-1-1,0 1 1,1-1-1,-1 0 1,1 1-1,-1-1 1,1 0-1,-1 0 1,1 0-1,1 1 0,10 7 9,0 14 21,8-2-2,11 16 17,-25-30-43,1-1 0,-1-1 1,1 1-1,0-1 0,1-1 0,-1 1 1,1-2-1,0 1 0,16 3 0,-4-1-1,1-1-1,1-1 1,28 2-1,141-5 3,-190-1-4,0 0-1,0 0 0,1-1 1,-1 1-1,0 0 0,0-1 1,1 0-1,-1 1 0,0-1 1,0 0-1,0 0 0,0 0 1,0-1-1,0 1 0,0 0 1,-1-1-1,1 1 1,2-4-1,-3 4 0,1-1-1,-1 1 1,1-1 0,0 1-1,-1 0 1,1 0-1,0-1 1,0 1 0,0 1-1,0-1 1,0 0 0,0 0-1,0 1 1,0-1 0,0 1-1,0-1 1,0 1 0,4 0-1,-5 0 2,0 0-1,0 0 1,1 0-1,-1 0 1,0 0-1,1-1 1,-1 1-1,0 0 1,0-1 0,1 1-1,-1-1 1,0 1-1,0-1 1,0 0-1,0 1 1,0-1-1,0 0 1,0 0-1,0 0 1,0 0-1,0 0 1,0 0-1,0 0 1,0 0-1,-1 0 1,1 0-1,0-2 1,-1 2-1,1 0 0,-1 0 0,1 0 0,0 0 1,-1 0-1,1 0 0,0 0 0,-1 0 0,1 1 0,0-1 1,0 0-1,0 0 0,0 1 0,0-1 0,0 1 1,0-1-1,0 0 0,0 1 0,0 0 0,0-1 0,0 1 1,0 0-1,0-1 0,0 1 0,0 0 0,1 0 1,0 0-1,-1 0 0,-1 0 0,1 0 1,0 0-1,0-1 1,0 1-1,-1 0 0,1-1 1,0 1-1,0 0 0,-1-1 1,1 1-1,0-1 0,-1 1 1,1-1-1,0 1 0,-1-1 1,1 0-1,-1 1 0,1-1 1,-1 0-1,1 1 0,-1-1 1,0 0-1,1 0 0,-1 1 1,0-1-1,0 0 1,1 0-1,-1 0 0,0 1 1,0-1-1,0 0 0,0-1 1,1-2-5,8-13-38,-8 14 23,-7 3-936,-15 0 707,15 0-38,3 0-71,-41 0-3540,40 4 1952,3-2 1248,-6 11-663,-3-9-2835,1-4 240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4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1 274 11193,'47'-103'8389,"-28"74"-3949,-19 36-4110,0 114 483,0-102-749,0-14-49,1-1 0,-1 1 0,0-1 0,-1 1 0,1-1 0,-1 1 0,0-1 0,-2 8 0,-6 5 14,7-14-25,0 1 1,0-1-1,0 1 0,1 0 1,0-1-1,-1 1 1,1 0-1,1 0 0,-1 0 1,0 8-1,2 23 12,1-23-15,-2 0 0,0-1 0,0 1 0,-1 0 0,-4 17 0,2-16 0,0 0 0,0 0-1,1 0 1,0 25 0,-5-2 106,7-35-34,0-8-80,-7-120-4,6-223-48,2 182-36,-1 168 58,0 43 5,0-42 32,0 0 0,0 0 1,0 0-1,0 0 0,0 0 0,0 0 1,0 0-1,1 0 0,-1 0 1,0 0-1,1 0 0,-1 0 0,1 0 1,-1 0-1,1 1 0,1 1 1,1 2 0,0 1 1,-1-1-1,1 0 0,-1 1 0,0-1 1,-1 1-1,1 0 0,-1-1 0,0 1 1,-1 7-1,-1 13 14,0-18-33,1 1 0,0-1-1,0 0 1,0 0 0,1 0-1,1 0 1,2 10 0,31 74-1770,-24-65 363,4 10-2163,2-3-3871,-12-25 3646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9:55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419 27 4192,'0'-7'15589,"0"-9"-15105,0 13 1043,0 9-1440,0 32 131,0-34-194,0-1-1,0 1 1,-1-1-1,1 1 1,-1 0-1,0-1 1,0 1-1,-2 3 1,-23 33 226,12 8 9,-24 6-18,17-18-83,2 0 0,1 1 0,-17 52 0,2-2 43,-130 349 158,138-363-362,20-58-537,0 0-1,2 0 1,-4 21-1,7-38 472,0 0 0,0-1 1,0 1-1,1 0 0,-1-1 0,0 1 0,1 0 0,0-1 0,-1 1 1,1 0-1,2-3 0,8-3-341,-10 8 365,0-1 1,0 1-1,0-1 1,0 1-1,0-1 1,1 0-1,-1 0 1,0 1-1,-1-1 1,1 0-1,2-2 1,4-22-518,-2 2 145,17-23-457,-11-2 71,10-5 113,-9-3 110,14-3 121,-14-3 153,9 2 158,-12 3 78,0 27 103,14-32 1,9-29 409,-24 60 273,2 1-1,1-1 1,15-28 0,-19 47-310,0 0 1,1 1-1,1 0 1,-1 0-1,2 0 0,-1 1 1,17-13-1,-21 21-299,-1-1 0,1 1-1,-1 0 1,1 0 0,0 0-1,0 1 1,-1-1-1,1 1 1,0 0 0,0 1-1,0-1 1,0 1 0,1 0-1,4 1 1,-3-1 74,-6 0-174,-1 0 1,0 0 0,1 0-1,-1 0 1,1 0 0,-1 1 0,1-1-1,-1 0 1,0 0 0,1 0 0,-1 1-1,1-1 1,-1 0 0,0 0-1,1 1 1,-1-1 0,0 0 0,1 0-1,-1 1 1,0-1 0,1 1 0,-1-1-1,0 0 1,0 1 0,1-1-1,-1 1 1,0-1 0,0 0 0,0 1-1,0-1 1,1 2 0,13 36 255,2-19-16,-5 8-31,7 28-1,-3-8 5,13 49 0,26 162-1,-47-214-204,33 141-153,-16-78-5296,-24-104 4444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9:55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87 114 11281,'-25'0'543,"-18"0"4997,24 0-802,41 0-3971,-15 0-506,0 0-56,36 0-61,-32 1-141,-5-1-2,1 1 0,-1-1 0,1 0 0,-1-1 0,1 1 0,-1-1 0,1-1 0,6-1 0,27-18-17,1 12-52,0-6-126,127-19-2372,-149 30 1238,0 1 0,21-2 0,-21 4-1544,1-2 0,20-5 0,-22 3-179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9:5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18 123 16862,'0'-123'7106,"0"123"-7060,0 6 99,0 34 434,-2-11-302,1-12-163,0 0 0,1 0 0,1 0-1,0 0 1,6 24 0,2-18-50,-6-16-45,0 1 1,0-1 0,-1 1-1,0 0 1,0 0 0,-1 0-1,1 12 1,-2 357-335,0-375 282,0 0-1,-1 0 0,1 0 0,0 0 1,-1 1-1,1-1 0,-1 0 0,1 0 0,-1 0 1,0 0-1,0-1 0,0 1 0,0 0 1,0 0-1,-1-1 0,1 1 0,0 0 1,-3 1-1,3-2-36,-1 1-1,1-1 1,0 0 0,0 1-1,-1 0 1,1-1 0,0 1 0,0 0-1,1-1 1,-1 1 0,0 0-1,1 0 1,-1 0 0,1-1 0,-1 1-1,1 0 1,0 0 0,0 2-1,0 32-4706,-1-36 4624,1 1 0,0-1 0,0 0 0,-1 1 0,1-1 0,0 0 0,-1 1 0,1-1 0,0 0 1,-1 1-1,1-1 0,-1 0 0,1 0 0,-1 1 0,1-1 0,0 0 0,-1 0 0,1 0 0,-1 0 0,1 0 0,-1 0 1,1 0-1,-1 0 0,1 0 0,-1 0 0,1 0 0,-1 0 0,1 0 0,-1 0 0,1 0 0,-1 0 0,0 0-450,-2 0-2915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9:56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0 331 12337,'0'-161'7786,"0"160"-7768,1 0 0,-1-1 1,0 1-1,1-1 0,-1 1 1,1 0-1,-1-1 1,1 1-1,0 0 0,-1 0 1,1 0-1,0-1 0,0 1 1,0 0-1,0 0 1,0 0-1,0 0 0,0 0 1,0 1-1,1-1 0,-1 0 1,0 0-1,0 1 1,1-1-1,-1 1 0,0-1 1,3 0-1,6-4 104,3-15 222,11 2 32,-14 11-238,0-1 1,1 1-1,0 1 1,0 0 0,1 1-1,21-8 1,-16 7-31,9-3 2,-1 1-1,1 1 0,1 2 0,-1 0 1,1 2-1,40 0 0,-67 3-103,0 0 0,0 0 1,1 0-1,-1 0 0,0 0 0,1 0 0,-1 0 1,0 0-1,1 1 0,-1-1 0,0 0 0,0 0 0,1 0 1,-1 0-1,0 0 0,1 0 0,-1 1 0,0-1 0,0 0 1,1 0-1,-1 1 0,0-1 0,0 0 0,0 0 0,0 0 1,1 1-1,-1-1 0,0 0 0,0 1 0,0-1 0,0 0 1,0 0-1,0 1 0,1 0 0,4 24 287,-2-13-125,-1 1 0,0-1 0,0 1 0,-1-1 0,-1 21-1,-1-17-30,1-12-108,0 1 1,-1-1-1,1 0 1,-1 0-1,-1 1 0,1-1 1,0 0-1,-1 0 1,0 0-1,0 0 0,0-1 1,-4 6-1,-7 14 98,-2 22 119,-18 1-18,25-26-137,-3 4 14,-23 10 24,23-24-83,0-1 1,-14 18-1,7-4 4,11-16-32,1 1-1,0 1 1,-8 12 0,3 8 11,-2-14-20,10-12-8,0 0 1,1 0 0,-1 0 0,0 1 0,1-1-1,-3 6 1,1 0 0,2-7-2,1 1 0,-1-1 0,1 1 0,0 0 0,0 0 0,0-1 0,1 1 0,-1 0 0,1 0 1,-1 0-1,1 0 0,0 3 0,0-5 1,0 0 0,0-1-1,-1 0 0,1 0 0,0 1 1,0-1-1,0 0 0,0 0 0,0 1 1,0-1-1,0 0 0,0 1 1,0-1-1,0 0 0,0 0 0,0 1 1,0-1-1,0 0 0,1 0 1,-1 1-1,0-1 0,0 0 0,0 0 1,0 1-1,0-1 0,0 0 1,1 0-1,-1 0 0,0 1 0,0-1 1,0 0-1,1 0 0,-1 0 1,0 1-1,0-1 0,1 0 0,-1 0 1,0 0-1,0 0 0,1 0 1,-1 0-1,0 0 0,0 0 0,1 0 1,-1 0-1,0 0 0,0 0 1,1 0-1,-1 0 0,0 0 0,0 0 1,1 0-1,-1 0 0,0 0 1,1 0-1,-1 0 0,318 6 5,-225-7-35,-92 1 30,0 0-1,0 1 1,1-1 0,-1 0 0,0 0 0,0 1 0,1-1-1,-1 1 1,0-1 0,0 1 0,0 0 0,0-1 0,0 1-1,0 0 1,0 0 0,0 0 0,0 0 0,0 0 0,0 0-1,-1 0 1,1 0 0,0 0 0,-1 0 0,1 0 0,-1 0-1,1 0 1,-1 0 0,1 1 0,-1-1 0,1 2-1,2 5 1,7 8 3,-9-15-3,0 0 1,0 1 0,0-1 0,-1 0 0,1 0-1,0 0 1,-1 1 0,1-1 0,-1 0-1,0 1 1,1-1 0,-1 1 0,0-1-1,0 0 1,0 1 0,0-1 0,0 3-1,0 58 75,0-61-74,1 0 0,-1 0 0,0 0 0,0 0 0,0 0 0,0 0 0,-1 0 0,1 0 0,0 0 0,0 0 0,-1 0 0,1 0 0,0-1 0,-1 1 0,1 0 0,-1 0 0,1 0 0,-1 0 0,1 0 0,-1-1 0,0 1 0,1 0 0,-1-1 0,0 1 0,-1 0 0,-37 18 24,21 1-7,-56 18 0,37-19-55,-1-2-1,0-2 0,-1-1 0,0-2 1,-1-2-1,0-1 0,-74 5 0,87-14-2841,37 0-3347,-7 0 5903,1 0-1,-1 0 1,1 0 0,-1 0 0,0-1 0,1 1-1,-1-1 1,0 0 0,6-3 0,0-8-1359,-8 11 1510,-1-1 0,1 1 1,0 0-1,0 0 0,0-1 1,-1 1-1,1 0 1,0 0-1,0 0 0,0 0 1,3-1-1,2 0-309,0 0-1,1 1 1,-1 0 0,1 0-1,-1 1 1,1-1 0,8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9:56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81 18226,'0'0'381,"-5"0"358,-16 0 370,16 0 4257,11 0-5337,17 0-9,-22 0-20,-1 0 0,1 0 0,0 0 0,0 0 0,0 0 0,0 0 1,-1-1-1,1 1 0,0 0 0,0 0 0,-1-1 0,1 1 0,0-1 0,0 1 0,-1-1 1,2 0-1,3-3 0,-1 1 1,1 1 0,-1-1 0,0 1-1,1 0 1,-1 0 0,1 0 0,0 0 0,0 1 0,-1 0 0,1 0-1,0 0 1,7 0 0,-4 1-2,0-1 1,1 0-1,-1-1 0,11-3 0,-11 3-13,0 0-1,1 0 0,-1 1 0,12-1 1,-5 1-105,-1 0 1,0-1 0,1-1 0,13-5-1,16-2-776,1 5-932,-15 4-3503,-29 7 3551,-1 16-99,0-17-98,-7 3-316,-20 25-304,26-31 2369,0 0 1,0 0 0,0 0-1,1 0 1,-1 0-1,1 0 1,-1 0 0,1 0-1,-1 0 1,1 0 0,0 4-1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9:56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 10057,'-56'42'3021,"26"-21"2954,-42 40 0,65-57-5555,7-4-391,-1 0 0,1 1 0,0-1-1,-1 0 1,1 0 0,0 0 0,-1 0 0,1 0 0,0 1 0,-1-1 0,1 0 0,0 0 0,0 1 0,-1-1 0,1 0-1,0 0 1,0 1 0,0-1 0,-1 0 0,1 1 0,0-1 0,0 0 0,0 1 0,0-1 0,0 0 0,0 1 0,-1-1-1,1 0 1,0 1 0,0-1 0,0 1 0,0-1 210,7 0-150,57 0 88,2 0-158,-60 0-18,1 0 0,-1-1-1,0 0 1,0 0 0,0-1 0,0 1 0,0-1-1,0-1 1,5-2 0,-6 3-2,0-1 0,0 1 1,0 0-1,1 1 0,-1-1 1,0 1-1,1 0 0,10 0 0,15 2-6,-20 0 4,0 0 0,0-1 0,0-1 0,1 0 0,17-4-1,-9-2-2,-16 5 3,0 0 0,0 0 0,0 1 0,0 0 0,1-1 0,-1 2 0,1-1 0,5 0-1,69 1-206,-68-5 551,-9 1-1620,-26 3-5059,18 1 3270,6 5-773,0 16-289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0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230 211 3340,'18'-47'1492,"-10"26"1080,17-32 1,-18 42-1234,-1 0 5896,-32 39-6639,25-28-568,1 0 0,-1 1 0,1-1 1,-1 1-1,1-1 0,-1 0 0,1 1 0,0-1 0,-1 1 0,1-1 1,0 1-1,-1 0 0,1-1 0,0 1 0,0-1 0,-1 1 0,1-1 1,0 1-1,0 0 0,0-1 0,0 1 0,0-1 0,0 1 0,0 1 0,0 1 31,-1 0-1,1 0 0,-1-1 0,1 1 1,-1 0-1,0 0 0,0 0 0,-1-1 0,1 1 1,0 0-1,-1-1 0,0 1 0,0-1 1,1 0-1,-1 1 0,-5 3 0,-7 10 201,0 18 219,-10 3-136,12 4-74,-12 3-40,13 1-59,-33 42 112,-48 144 19,93-246-536,-2-18-144,1 30 358,0-1-1,0 1 1,0-1-1,1 1 0,-1-1 1,1 1-1,0-1 1,0 1-1,1 0 0,1-4 1,31-31-195,-33 36 202,1-1 0,-1 0 0,0 0 0,0 0 0,0 0 0,0 1 0,1-4 0,2-10-45,17-31-81,-10-3 41,-3 31 51,16-26 1,1-2-5,-8 9 29,2-5 135,2 1 1,2 1-1,51-70 1,-72 107-54,0 1-1,1 0 1,0 0 0,0 0 0,0 0 0,0 1 0,0-1-1,0 1 1,1 0 0,-1-1 0,1 2 0,0-1 0,0 0 0,-1 1-1,1 0 1,0 0 0,0 0 0,0 0 0,0 0 0,5 1-1,-9 0-43,1 0 0,-1 0 0,1 0-1,-1 0 1,1 0 0,-1 0 0,1 0 0,-1 0-1,1 0 1,-1 1 0,1-1 0,-1 0-1,1 0 1,-1 0 0,0 1 0,1-1-1,-1 0 1,1 1 0,-1-1 0,0 0-1,1 1 1,-1-1 0,0 0 0,1 1-1,-1-1 1,0 1 0,0-1 0,0 1-1,1 0 1,12 31 374,3-14-64,-1 19-48,14 45 1,-8-21-95,32 103 74,5 11-205,-43-129-116,2 2-964,-4-17-2458,-10-26 1956,1 1-1410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0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94 247 16602,'-15'-5'53,"7"2"548,-1 0 0,1 0 0,0 0 1,1-1-1,-1-1 0,1 1 0,-12-11 1,18 15-599,1 0 1,0-1-1,-1 1 1,1 0-1,0-1 1,-1 1-1,1 0 1,0-1-1,0 1 1,0-1-1,-1 1 1,1-1-1,0 1 1,0-1-1,0 1 1,0 0-1,0-1 1,0 1-1,0-1 1,0 1-1,0-1 1,0 1-1,0-1 1,0 1-1,0-1 1,0 1-1,0-1 1,0 1-1,1 0 1,-1-1-1,0 1 1,0-1-1,1 1 1,-1-1-1,0 1 1,0 0-1,1-1 1,-1 1-1,0 0 1,1-1-1,-1 1 1,1 0-1,-1 0 1,0-1-1,1 1 1,-1 0-1,1 0 1,-1 0-1,1-1 1,-1 1-1,1 0 1,82-20 231,37-10 36,-47 14-274,195-50-3126,-90 23-7835,-148 35 7739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0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284 168 8613,'10'1'22,"-7"-1"18,0 0-1,0 0 1,-1 0 0,1 0-1,0 0 1,0-1 0,0 1-1,0-1 1,5-1-1,2-6 245,-9 7-218,0 0 0,0 0 1,0 0-1,0 0 1,0 0-1,0 0 0,1 1 1,-1-1-1,0 0 0,0 1 1,1-1-1,-1 1 1,1 0-1,-1-1 0,0 1 1,1 0-1,1 0 1,-1-1 102,0 1 0,0-1 0,1 1 0,-1-1 0,0 0 0,0 0 1,0 0-1,0 0 0,0 0 0,0 0 0,-1 0 0,1-1 0,0 1 0,-1-1 1,1 1-1,-1-1 0,1 0 0,-1 1 0,3-5 0,-2 2 112,0 1-1,0-1 0,0 0 0,0 0 1,-1 0-1,0 0 0,1 0 1,-2-1-1,1 1 0,0-8 1,-1-40 3675,0 52-3942,0-1-1,0 1 1,0 0 0,0-1 0,0 1 0,0 0-1,0 0 1,0-1 0,0 1 0,0 0 0,0-1-1,-1 1 1,1 0 0,0 0 0,0-1-1,0 1 1,0 0 0,-1 0 0,1-1 0,0 1-1,0 0 1,-1 0 0,1 0 0,0 0 0,0-1-1,-1 1 1,1 0 0,0 0 0,-1 0-1,1 0 1,0 0 0,0 0 0,-1 0 0,1 0-1,0 0 1,-1 0 0,-32-4 709,-54 0-1,84 4-692,1 0 0,-1 0 0,0 1 0,1-1 0,-1 1 0,0-1 0,1 1 0,-1 0 0,1 0 0,-1 0 0,1 0 0,0 1 0,-1-1 0,1 1 0,0-1 0,0 1 0,0 0 0,0 0-1,0 0 1,1 0 0,-1 0 0,0 0 0,0 3 0,-11 10 141,-19 3 211,-34 55 216,54-61-539,0 0 1,2 0-1,-1 1 1,2 0-1,-1 1 1,2 0-1,0 1 1,1 0-1,0 0 0,1 0 1,1 1-1,1 0 1,0 0-1,1 0 1,0 0-1,0 32 1,3-37-51,-1-8-7,1-1-1,0 0 0,-1 1 1,1-1-1,0 0 0,0 1 1,1-1-1,-1 0 0,0 1 1,1-1-1,0 0 0,-1 0 0,1 1 1,0-1-1,0 0 0,0 0 1,2 2-1,28 17 3,-27-17-2,0-1 0,1 1 0,0-1 1,0 0-1,0-1 0,5 3 0,2 0-2,0 0-28,0-2-1,0 1 1,0-2-1,0 0 0,0 0 1,0-1-1,0 0 1,19-2-1,3 1-202,194 0-5039,-221 0 4783,0-1-1,-1 0 1,1 0 0,0 0 0,-1-1 0,1 0 0,-1 0-1,10-5 1,7-3-1309,22-1-2271,-38 8 3228,1-1 1,-2 0-1,1 0 0,8-7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1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21854,'0'0'4533,"10"0"-4450,48 0-24,-52 0-58,0 0-1,0-1 1,0 1 0,0-1-1,0-1 1,6-1 0,15-12-1,-24 13 0,0 0-1,0 0 1,1 1 0,-1-1-1,0 0 1,1 1-1,-1 0 1,1 0 0,0 0-1,-1 0 1,1 1 0,7-1-1,14 2-10,-17 0-16,-1-1-1,1 1 0,-1-1 1,1-1-1,-1 1 1,1-2-1,-1 1 0,8-3 1,1-5-99,-13 7 81,-1 1 0,1-1 0,0 1 0,-1-1-1,1 1 1,0 0 0,0 0 0,0 0 0,0 1 0,0-1 0,0 1 0,4-1 0,19 1-693,22 0-1885,-18 0-3748,-29 6 3793,-1 1 1592,0 19-3861,0-1 1808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4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75 12929,'7'-38'3447,"-1"5"2590,-5 32-5990,1 0-1,-1 1 1,1-1 0,-1 1 0,1 0 0,-1 0-1,1-1 1,-1 1 0,1 0 0,-1 0 0,1 0 0,0 1-1,-1-1 1,1 0 0,-1 1 0,1-1 0,-1 1 0,1-1-1,-1 1 1,0-1 0,1 1 0,-1 0 0,0 0 0,1 0-1,0 1 1,14 32 102,4-17 26,25 55 199,-27-46-294,-1 1-1,-1 0 0,-1 2 1,-2-1-1,-1 2 0,-2 0 1,0 0-1,5 34 0,-4 4-67,-3 0 0,-1 115 0,-7-179-27,0-1-1,0 0 0,-1 1 1,1-1-1,-1 0 0,0 1 1,0-1-1,0 0 0,-1 0 1,1 0-1,-1 0 0,0 0 1,1 0-1,-1 0 0,-1-1 1,1 1-1,0-1 0,0 1 1,-5 3-1,-11 12-161,-1 19-437,12-30 341,-1 0 0,1 0 0,-16 9 0,-14 11-1116,19-14-412,1-1 1,-2-1-1,1 0 0,-37 14 0,3-6-2519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1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1 16061,'-15'9'223,"3"-2"744,0 0 1,0 0-1,1 2 0,0-1 1,0 1-1,1 1 1,-10 11 220,18-16-907,2-5-185,0 1 0,1-1-1,-1 0 1,0 1 0,0-1-1,1 0 1,-1 0 0,0 1 0,1-1-1,-1 0 1,0 0 0,1 0 0,-1 1-1,0-1 1,1 0 0,-1 0-1,1 0 1,-1 0 0,0 0 0,1 0-1,-1 0 1,1 0 0,-1 0 0,0 0-1,1 0 1,-1 0 0,0 0-1,2 0 1,57 0 116,-33 1-188,-10 0-20,0 0 1,1-1 0,-1 0 0,0-1-1,30-7 1,-21-1-7,-17 5 0,0 1 0,0 0 0,0 1 0,0 0 0,1 0 0,0 1 0,11-1 0,20 3-11,-24 0-26,0 0 1,0-2 0,0 0-1,22-4 1,-15-1-72,-16 3 38,0 1 0,1 0 0,-1 1 0,0-1 0,13 1 0,24 1-798,45 0-1745,-60 0-1881,0 0-3328,-24 0 3410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4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243 189 10729,'0'0'41,"0"0"-1,0 0 1,-1 0 0,1 0-1,0 0 1,-1 0-1,1 0 1,-1 0 0,1 0-1,0 0 1,-1 0 0,1 0-1,0 0 1,-1 0-1,1 0 1,0 0 0,-1 0-1,1 0 1,0 0 0,-1 0-1,1 0 1,0-1 0,-1 1-1,1 0 1,0 0-1,0 0 1,-1-1 0,1 1-1,0 0 1,0 0 0,-1-1-1,1 1 1,0 0 0,0 0-1,-1-1 1,1-1 318,0 1-273,0 1 0,1-1-1,-1 1 1,0-1 0,0 1-1,0-1 1,0 0 0,-1 1-1,1-1 1,0 1-1,0-1 1,0 1 0,0-1-1,-1 1 1,1-1 0,0 1-1,0-1 1,-1 1 0,1-1-1,0 1 1,-1-1-1,1 1 1,-1-1 0,1 1-1,0 0 1,-1-1 0,1 1-1,-1 0 1,1-1 0,-1 1-1,1 0 1,-2-1-1,1-2 1026,2 3-1065,-1-1-1,0 1 0,0 0 1,0-1-1,0 1 0,0 0 0,0 0 1,0-1-1,0 1 0,0 0 1,0-1-1,0 1 0,0 0 1,0 0-1,0-1 0,0 1 1,0 0-1,-1-1 0,1 1 1,0 0-1,0 0 0,0-1 1,0 1-1,-1 0 0,1 0 1,0-1-1,0 1 0,0 0 1,-1 0-1,1 0 0,0-1 0,0 1 1,-1 0-1,1 0 0,0 0 1,0 0-1,-1 0 0,1 0 1,0 0-1,-1-1 0,1 1 1,-2 0 354,0 6 2005,2 355 413,0-357-2817,0 0 1,0 0-1,-1 0 1,0-1-1,0 1 1,0 0-1,0 0 0,-1-1 1,1 1-1,-1-1 1,0 1-1,-4 5 1,4-5-2,-1-1 1,1 0 0,1 0-1,-1 1 1,0-1 0,1 1 0,0-1-1,0 1 1,0 0 0,0-1-1,0 1 1,0 7 0,2 2-6,-1-9 6,1 0 0,-1-1 0,0 1-1,-1 0 1,1 0 0,-1 0-1,1-1 1,-3 7 0,-4 2 4,5-9-3,1-1-1,0 0 1,0 1 0,0-1-1,0 0 1,0 1 0,0-1-1,0 1 1,1 0 0,-1-1-1,1 1 1,0 4 0,0 9-337,0-26-925,0-18 147,0-33-1208,0-183-2366,0-115 5470,0 358-781,1 0 0,-1 0 0,1 0 0,-1 0 0,1 0 0,0-1 0,-1 1 0,1 0 0,0 0 0,0 1 0,0-1 0,-1 0 0,1 0 0,0 0 0,0 1-1,0-1 1,1 0 0,-1 1 0,0-1 0,0 1 0,0-1 0,0 1 0,1 0 0,-1-1 0,0 1 0,0 0 0,3 0 0,2-2 11,-6 2-11,0 0 0,1 0-1,-1 0 1,0 0 0,0 0-1,1-1 1,-1 1 0,0 0 0,1 0-1,-1 0 1,0-1 0,0 1-1,1 0 1,-1 0 0,0 0-1,0-1 1,0 1 0,1 0-1,-1-1 1,0 1 0,0 0-1,0 0 1,0-1 0,0 1-1,0 0 1,1-1 0,-1 1-1,0 0 1,0-1 0,0 1 1,0-1-1,0 1 1,0 0 0,0 0 0,0-1-1,0 1 1,0 0 0,0 0 0,0-1-1,1 1 1,-1 0 0,0 0 0,0-1 0,0 1-1,0 0 1,1 0 0,-1 0 0,0-1-1,0 1 1,0 0 0,1 0 0,-1 0-1,0 0 1,0-1 0,1 1 0,-1 0 0,0 0-1,0 0 1,1 0 0,-1 0 0,0 0-1,1 0 1,-1 0 0,0 0 0,1 0-1,25-4 494,0 2 0,31 0 0,-54 2-463,-1 0-1,0 1 1,0-1 0,0 1-1,0 0 1,-1-1 0,1 1-1,0 0 1,0 0 0,0 0-1,0 0 1,-1 0 0,1 1-1,-1-1 1,1 0 0,-1 1-1,1-1 1,-1 1 0,0 0-1,0-1 1,0 1 0,0 0-1,0 0 1,0 0 0,1 2-1,3 4 113,6 11 529,-8-15-578,-1 0 0,0 0 0,0 0 0,0 0 0,0 0 1,0 5-1,6 15 440,-2 1 0,-1 0 1,-1 0-1,-1 0 0,-1 47 0,-2-70-515,0 1-1,-1-1 1,1 0-1,0 1 1,-1-1-1,1 0 1,-1 1-1,0-1 1,0 0-1,0 1 1,0-1-1,0 0 1,0 0-1,0 0 1,-1 0-1,1 0 1,-1-1-1,0 1 1,-3 3-1,3-4-2,0 1-1,1-1 0,-1 1 0,1 0 1,-1 0-1,1 0 0,-1 0 0,1 0 1,0 0-1,0 0 0,0 0 0,0 0 0,0 0 1,1 1-1,-1-1 0,1 0 0,-1 0 1,1 1-1,0 3 0,0-4-7,0 0 1,0 0-1,-1 0 1,1 0-1,-1 0 0,1 0 1,-1-1-1,0 1 1,1 0-1,-1 0 0,0-1 1,0 1-1,0-1 0,-1 1 1,1-1-1,0 1 1,-1-1-1,1 0 0,0 1 1,-1-1-1,1 0 1,-1 0-1,0 0 0,1 0 1,-1 0-1,0-1 0,-2 2 1,-9 5 43,-2 14 56,-8-4-37,7 0-32,-7 2-28,9-13-15,14-6 2,-4 2-22,11 0 8,35-2 16,7 0-8,12 0 5,-59 0 1,0 1 0,0-1 0,0 0 1,0 1-1,0-1 0,-1 1 0,1-1 0,0 1 0,0 0 1,0 0-1,0 0 0,-1 0 0,1 0 0,0 0 1,-1 0-1,1 1 0,-1-1 0,2 2 0,9 8 2,12-1 0,-1 9 8,-20-17-8,0 1 0,1-1 0,-1 1 1,0-1-1,-1 1 0,1 0 1,0 0-1,2 5 0,-2-5 2,-1 1 1,-1 0 0,1 0 0,-1-1 0,0 1 0,1 0 0,-2 0 0,1 0 0,0 0 0,-1 0 0,0 0 0,0 0 0,0 0 0,-1 6 0,0 8 15,1-16-20,0-1 1,0 1-1,-1-1 1,1 1-1,0-1 1,-1 0-1,1 1 1,-1-1-1,0 0 1,1 0-1,-1 1 1,0-1-1,0 0 1,0 0-1,0 0 1,0 0-1,0 0 1,0 0-1,0 0 1,0 0 0,0 0-1,-1 0 1,1-1-1,0 1 1,0-1-1,-3 2 1,-6 3 3,-4 11 10,-18-1 12,16-8 32,0 0 0,-1 0 0,1-2 0,-1 0 0,0-1 0,-32 4 0,-106-4 95,110-4-206,43 0 47,0 0 1,0 0-1,0-1 0,0 1 1,0 0-1,0-1 1,1 1-1,-1-1 1,0 0-1,0 0 1,1 0-1,-1 0 1,1 0-1,-1 0 1,1 0-1,-1 0 1,1-1-1,-1 1 1,1 0-1,0-1 1,0 1-1,0-1 0,-2-2 1,-4-7-54,5 10 15,1 1 0,0-1 1,-1 0-1,1 0 1,-1 0-1,1 1 0,-1-1 1,1 1-1,-1-1 0,1 1 1,-1 0-1,0-1 1,1 1-1,-1 0 0,1 0 1,-1 0-1,0 0 1,1 0-1,-3 1 0,-2 0-403,6-2 408,-1 1 0,1 0-1,0 0 1,-1 0 0,1 0 0,-1 0-1,1 0 1,0-1 0,-1 1 0,1 0-1,0 0 1,0 0 0,-1-1 0,1 1-1,0 0 1,0-1 0,-1 1 0,1 0-1,0 0 1,0-1 0,0 1 0,-1 0-1,1-1 1,0 1 0,0 0 0,0-1-1,0 1 1,0-1 0,0 1 0,0-1-1,-1-14-3404,1 13 1506,7-1-713,1-3 1696,6-1-231,13-3-2688,30-9 707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4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491 90 9989,'3'-12'1557,"-1"-1"0,0 0 0,-1 0 0,0-18 0,-1 31-1540,0-1 1,0 1 0,0 0-1,0 0 1,0 0 0,0-1-1,0 1 1,0 0 0,0 0 0,-1 0-1,1-1 1,0 1 0,0 0-1,0 0 1,0 0 0,0-1-1,0 1 1,-1 0 0,1 0-1,0 0 1,0 0 0,0 0 0,-1-1-1,1 1 1,0 0 0,0 0-1,0 0 1,-1 0 0,1 0-1,0 0 1,0 0 0,0 0-1,-1 0 1,1 0 0,0 0 0,0 0-1,-1 0 1,1 0 0,0 0-1,-1 0 1,-39-3 949,-6 3 288,42 0-1167,-1 0 1,1 1 0,0-1 0,-1 1 0,1-1 0,0 1 0,0 1 0,-8 2 0,-29 31 705,0-18-98,32-9-509,-1-1 1,-12 16 0,-20 16 304,20-22-270,2 1 1,0 1 0,2 1 0,0 1-1,-20 28 1,30-36-164,0-1-1,1 2 1,1-1 0,0 0 0,1 1-1,0 0 1,1 1 0,1-1-1,0 1 1,1-1 0,0 21-1,2 27-32,0-60-25,0 0 0,1 1 1,-1-1-1,1 0 0,0 0 0,-1 0 0,1 0 0,0 0 0,0 0 0,1 0 0,-1-1 0,0 1 0,0 0 0,1 0 0,-1-1 0,1 1 0,0-1 0,-1 0 0,1 1 0,0-1 0,0 0 0,0 0 1,0 0-1,0 0 0,0 0 0,0-1 0,0 1 0,0-1 0,3 1 0,8 5 6,11 12 16,0-9-16,0-1 1,0-2-1,27 4 0,92 7-405,43-15-2233,-103-3-1135,-79 1 3447,0 0 0,-1-1 0,1 1 0,0-1 0,-1 0 0,1 0 0,-1 0 1,1 0-1,-1-1 0,1 0 0,-1 1 0,0-1 0,0 0 0,3-3 0,11-6-1409,16 0-2299,-29 8 3337,1 0 0,-1 0 0,0-1 0,0 1 0,5-5 0,-9 7 637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5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 39 22302,'-7'0'170,"0"1"-1,0 0 1,1 1-1,-1-1 1,-12 6-1,12-5 236,0 1 0,0-1 0,0-1 0,0 1 0,-14 0-1,104-2 271,-62 0-685,-14 1-2,1-1-1,-1 0 1,0-1-1,0 1 1,1-2-1,7-1 1,7-5-52,-14 5 7,0 0 1,-1 1 0,1 0-1,0 0 1,0 0-1,17 0 1,-1 3-145,-9-1-20,0 0 1,-1 0-1,19-4 1,-6-3-198,-16 4 105,0 1-1,0-1 1,0 2-1,12-1 1,-1 2-1146,-1-1 0,0-1 0,23-5 1,-38 6 385,1 0 1,-1 1 0,1-1-1,7 2 1,1-1-2545,-7 0 396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5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48 13837,'-33'19'587,"-9"5"2031,14-8 2877,31-16-5225,-1 0 0,1-1 0,-1 1 0,1 0 0,-1 0 0,1 0 0,-1 1 0,3-1 0,0 1-45,163-1 138,-156-1-380,-1 0 1,1-1-1,-1 0 0,0-1 0,11-3 1,-11 2-57,0 1 0,0 0 0,0 1 0,1 0 0,11 0 1,-12 2-168,1-1 0,-1-1 0,1 0 0,21-7 1,-6 2-395,34-5-1652,-44 10 350,1-2 1,-1 0 0,0 0 0,26-12 0,-6 2-2479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5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15305,'1'0'4861,"9"1"-3221,10 5-1858,-5 20 669,11-12 5,-12 17 20,21-14-11,-30-11-396,0 0-1,-1 0 1,1 1-1,-1-1 1,4 10-1,13 20 227,-4-11-119,-2 1 1,-1 0-1,13 32 0,-21-41-358,0 1-1,-2-1 1,0 1-1,0 0 1,-2 0-1,1 27 0,-2-31-607,0 19-1899,-1-32 2389,0 1-1,0 0 1,-1 0 0,1-1-1,0 1 1,-1 0 0,1-1-1,-1 1 1,0-1 0,1 1-1,-1-1 1,0 1 0,0-1-1,0 1 1,-2 1 0,-3 1-930,-1 0 0,0 0 0,-14 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7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617 13 14421,'1'-11'9274,"-51"11"-9202,39 0-67,5-1 6,0 0-1,0 1 1,0 0 0,-1 0-1,1 1 1,0 0 0,0 0-1,0 0 1,0 1 0,-7 2 0,-27 27 164,-8-13 48,36-9-132,-1 0 0,-19 21 0,-13 11 135,11-14-46,2 1 0,0 2 1,3 1-1,0 1 0,2 1 0,-44 72 0,65-91-155,-1 1-1,2-1 0,0 2 0,0-1 0,2 0 0,0 1 0,1 0 0,0 0 1,1 27-1,1-40-23,0 0 0,1 1 1,-1-1-1,1 0 0,-1 1 0,1-1 1,0 0-1,1 0 0,-1 0 1,0 0-1,1 0 0,0 0 0,-1 0 1,1-1-1,0 1 0,4 4 1,7 9 6,-8-5-1,-4-10-6,0 1 0,-1 0 0,1-1 0,0 1 1,0-1-1,0 1 0,1-1 0,-1 1 0,0-1 0,0 1 0,3 0 0,10 7 4,1-1 0,0 0-1,1-1 1,23 7-1,-8-5-14,60 12 0,1-13-542,146-4-1,-134-5-245,-100 1 738,0-1-1,0 1 1,0-1-1,1 1 1,-1-1-1,0 0 1,0 0-1,0-1 1,0 1-1,-1-1 1,1 0-1,0 0 1,6-5-1,5-3-221,-12 9 178,0-1 0,-1 1-1,1 1 1,0-1-1,0 0 1,0 1-1,0-1 1,0 1 0,-1 0-1,1 0 1,5 0-1,1 1-508,-8-1 536,0-1 1,0 1 0,0 0 0,0 0 0,0-1-1,-1 1 1,1-1 0,0 1 0,0-1 0,0 1-1,0-1 1,0 1 0,-1-1 0,1 0 0,0 1-1,-1-1 1,1 0 0,0 0 0,-1 0 0,1 1-1,-1-1 1,1 0 0,-1 0 0,1 0 0,-1 0-1,0 0 1,0 0 0,1 0 0,-1 0 0,0 0-1,0-1 1,1-3-437,5-8-3944,-4 0 2365,-2 2-1349,0-5 282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8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104 546 14545,'0'5'296,"0"15"216,0-15 4210,7-5-4572,-4 1-138,-1-1 0,1-1-1,0 1 1,-1 0 0,1 0-1,0-1 1,-1 0 0,1 1-1,3-3 1,7-17 92,-12 20-101,0-1 1,0 0-1,0 1 0,-1-1 1,1 1-1,0-1 1,0 1-1,0-1 0,0 1 1,0 0-1,0 0 0,0-1 1,0 1-1,1 0 1,-1 0-1,0 0 0,0 0 1,0 0-1,0 0 1,2 1-1,10-1 65,13-3 2,-13-10-39,6 12-16,-16 1-9,0 0 1,0 0-1,0 0 0,0 0 0,-1 0 0,1-1 1,0 1-1,0-1 0,5-2 0,1-2 32,0 0 1,0-1-1,0 0 0,0-1 0,12-13 1,-19 17 4,0 1 0,-1-1 1,1 0-1,-1 0 1,0 0-1,0 0 0,0 0 1,0 0-1,0-1 1,-1 1-1,1 0 0,-1 0 1,0 0-1,0-1 1,-1-4-1,1-2 81,0 10-123,0 0 1,0-1-1,0 1 0,0 0 1,-1-1-1,1 1 1,0 0-1,0 0 1,0-1-1,0 1 0,0 0 1,-1-1-1,1 1 1,0 0-1,0 0 1,-1 0-1,1-1 0,0 1 1,0 0-1,-1 0 1,1 0-1,0-1 1,0 1-1,-1 0 1,1 0-1,0 0 0,-1 0 1,1 0-1,0 0 1,-1 0-1,1 0 1,0 0-1,-1 0 0,1 0 1,0 0-1,-1 0 1,1 0-1,0 0 1,-1 0-1,-8-2 17,-38-3 41,0 5 17,39-1-58,4 0-3,0 0-1,-1 1 0,1 0 0,-1 0 0,1 0 1,-1 0-1,1 0 0,0 1 0,-1 0 1,1 0-1,0 0 0,-1 1 0,-6 2 1,-20 26 171,1-16 34,1 10-2,4-10-22,6 14-49,10-16-50,7-10-89,0 0 0,1 0 0,-1-1 1,1 1-1,0 1 0,0-1 0,0 0 1,-1 0-1,2 0 0,-1 1 0,0-1 0,0 0 1,1 1-1,-1 2 0,-2 12 28,0-5-17,1 0 0,1 1 0,-1 12 0,2-25-18,0 1 0,0-1-1,0 0 1,0 1 0,0-1-1,0 1 1,0-1 0,0 1-1,0-1 1,0 1 0,0-1-1,0 1 1,1-1 0,-1 0-1,0 1 1,0-1 0,0 1-1,1-1 1,-1 0 0,0 1 0,1-1-1,-1 1 1,0-1 0,1 0-1,-1 0 1,0 1 0,1-1-1,-1 0 1,1 0 0,-1 1-1,0-1 1,1 0 0,-1 0-1,1 0 1,-1 0 0,1 1-1,36 4-8,-17 6-65,8-8-185,0-1 0,45-3-1,-23 0-269,-30 2 317,-14-1 147,0 1 1,0-1-1,-1 0 1,1 0-1,0-1 1,0 0-1,0 0 0,-1 0 1,1-1-1,8-3 1,31-29-323,-2 19 87,-6-12 70,-1 12 86,-5-19 102,0 0 40,-22 24 119,-1 0 0,0 0 0,-1 0 0,7-13 0,-7 12 85,0 0-1,16-18 1,-23 29-186,0 0-1,0-1 1,0 1 0,0 0-1,0 0 1,0 0 0,0 0-1,0 0 1,0 0 0,0 0-1,1 0 1,-1 0 0,0 0-1,0 0 1,0 0 0,0 0-1,0 0 1,0 0 0,0 0-1,0 0 1,0 0 0,1 0-1,-1 0 1,0 0 0,0 0-1,0 0 1,0 0 0,0 0-1,0 0 1,0 0 0,0 0-1,0 0 1,0 1 0,1-1-1,-1 0 1,0 0 0,0 0-1,0 0 1,0 0 0,0 0-1,0 0 1,0 0 0,0 0 0,0 0-1,0 0 1,0 1 0,0-1-1,0 0 1,0 0 0,0 0-1,0 0 1,0 0 0,0 0-1,0 0 1,0 0 0,0 0-1,0 1 1,0-1 0,0 0-1,0 0 1,0 0 0,1 14 482,-1 29-282,0-19-34,0-5-127,1-15-45,-1 1-1,0-1 0,0 1 0,0-1 0,-1 1 0,1 0 0,-1-1 0,0 0 0,0 1 0,-3 4 0,-7 9 10,9-14-17,0-1 1,-1 0-1,1 1 0,1 0 1,-1-1-1,0 1 0,1 0 1,0 0-1,0 0 0,0 0 1,0 0-1,1 8 0,0 114 65,0-124-66,0 0-1,0-1 0,1 1 0,-1-1 0,1 1 0,-1 0 0,1-1 0,-1 1 0,1-1 0,0 0 1,0 1-1,0-1 0,0 1 0,0-1 0,0 0 0,0 0 0,0 0 0,1 0 0,-1 0 0,0 0 0,1 0 1,-1 0-1,1 0 0,-1 0 0,1-1 0,-1 1 0,1-1 0,1 1 0,6 3 3,-8-4-3,-1 1 0,1-1-1,-1 0 1,1 1 0,-1-1-1,1 1 1,-1-1 0,0 1-1,1-1 1,-1 1 0,1-1-1,-1 1 1,0-1 0,0 1-1,1-1 1,-1 1 0,0-1-1,0 1 1,0 0 0,1-1-1,-1 1 1,0-1-1,0 2 1,0-2 0,0 1-1,0-1 1,0 0 0,0 0-1,0 1 1,0-1-1,0 0 1,0 1 0,0-1-1,0 0 1,0 1-1,0-1 1,1 0 0,-1 0-1,0 1 1,0-1-1,0 0 1,0 0 0,1 1-1,-1-1 1,0 0-1,0 0 1,1 0 0,-1 1-1,0-1 1,0 0-1,1 0 1,-1 0 0,0 0-1,0 0 1,1 1-1,-1-1 1,0 0 0,1 0-1,-1 0 1,44 3 60,-41-3-58,-1 0-1,1 0 1,0 0-1,0 0 1,0 0 0,-1-1-1,1 1 1,0-1-1,-1 0 1,1 1-1,0-1 1,-1-1 0,1 1-1,2-2 1,5-29 25,12 16 41,-15 3 8,-1 0 0,-1 0 1,0 0-1,0 0 1,3-20-1,3-6 215,27-70 627,-16 67-648,-21 42-270,-1 0 1,0-1-1,0 1 1,0 0 0,0-1-1,0 1 1,0 0-1,0-1 1,0 1-1,1 0 1,-1-1 0,0 1-1,0 0 1,0 0-1,0-1 1,1 1-1,-1 0 1,0 0 0,0 0-1,1-1 1,-1 1-1,0 0 1,1 0-1,-1 0 1,0 0 0,0-1-1,1 1 1,-1 0-1,0 0 1,1 0-1,-1 0 1,0 0 0,1 0-1,-1 0 1,0 0-1,1 0 1,-1 0-1,9 11 76,-1 13-12,21 34 14,-16-35-67,10 25 4,-20-39-70,2 0 0,-1 0 0,1-1 0,0 0 0,1 0 0,0 0 1,0 0-1,0-1 0,1 0 0,9 6 0,-13-11-114,0 0 0,0-1 0,0 1 1,0-1-1,0 0 0,1 0 0,-1 0 0,0 0 0,1 0 0,-1-1 1,1 0-1,-1 0 0,1 0 0,-1 0 0,6-1 0,4 1-710,-13 0 850,1 0 0,0 0-1,-1 0 1,1 0-1,-1 0 1,1 0 0,-1 0-1,1 0 1,-1-1-1,1 1 1,-1 0 0,1 0-1,-1 0 1,1-1-1,-1 1 1,1 0 0,-1-1-1,1 1 1,-1 0-1,1-1 1,-1 1 0,0-1-1,1 1 1,-1 0 0,0-1-1,1 1 1,-1-1-1,1 0 1,11-32-806,2 17 28,-3-13 18,-5 13 445,0-1 0,-1 0 0,-1 0 0,-1 0 0,3-32 0,-5-92 323,-2 79 504,1-243 6269,0 304-6354,0 10-153,0 46 244,0 532 113,1-580-645,-1-1-1,1 1 1,0 0-1,1-1 1,0 1-1,5 12 1,-5-13-79,0 0 0,0 0 0,0 1 0,0-1 0,-1 1 0,1 11 0,-2 8 1739,0 13-9787,0-30-1155,0-45 4693,0 7 4268,0 28 386,0 0 0,0 0-1,0 1 1,0-1-1,-1 0 1,1 0 0,0 0-1,0 1 1,0-1-1,-1 0 1,1 0 0,0 1-1,-1-1 1,1 0-1,-1 1 1,1-1 0,-1 0-1,1 1 1,-1-1-1,0 0 1,-6-7 284,4 6-142,1-1 0,-1 0 1,1 0-1,-1-1 1,1 1-1,0 0 0,0-1 1,0 1-1,1-1 1,-1 0-1,1 0 0,0 1 1,0-1-1,0 0 1,1 0-1,-1-5 0,1 7-26,0 0 0,0 0 0,-1 0 0,1 0 0,-1 0 0,1 0 0,-1 0 0,0 0 0,1 0 0,-1 0 0,0 0 0,0 0 0,-1 0 0,1 1 0,0-1 0,-1 0 0,1 1 0,-1 0 0,1-1 0,-1 1 0,1 0 0,-3-2 0,-7-6 637,0-13 1059,4 11-1057,5 10-631,1 0-1,0-1 1,0 1-1,0-1 0,0 0 1,0 1-1,0-1 1,1 0-1,-1 0 0,0 1 1,1-1-1,-1 0 1,1 0-1,0-3 0,0 3-69,0 1 0,-1 0 0,1 0 0,0 0 0,0-1-1,0 1 1,-1 0 0,1 0 0,0 0 0,-1 0 0,1 0-1,-1 0 1,0-1 0,1 1 0,-1 0 0,0 1 0,0-1 0,1 0-1,-1 0 1,-2-1 0,2 1-20,0 0 0,0 0 0,0 1 0,1-1-1,-1 0 1,0 0 0,0 0 0,1 0 0,-1 0 0,1 0 0,-1 0 0,1 0 0,-1 0-1,1 0 1,-1 0 0,1 0 0,0-1 0,0 1 0,0 0 0,0-2 0,0-50 1782,0 52-1831,-1 1-1,2-1 1,-1 1 0,0-1 0,0 1 0,0-1 0,0 1 0,0-1 0,0 1 0,0-1 0,1 1 0,-1-1 0,0 1 0,0-1 0,1 1 0,-1-1 0,0 1 0,1 0 0,-1-1 0,0 1 0,1-1 0,-1 1 0,1 0 0,-1 0 0,1-1-1,-1 1 1,0 0 0,1 0 0,-1-1 0,1 1 0,0 0 0,38-13 174,-5 1 18,0 0 1,0 3-1,1 0 0,48-4 0,141 4 757,-221 9-954,0 0-1,0 0 1,1 1 0,-1-1-1,0 1 1,0 0-1,0 0 1,0 0-1,0 0 1,0 1-1,0-1 1,0 1-1,-1-1 1,1 1-1,0 0 1,-1 0-1,0 1 1,1-1-1,2 4 1,11 10 0,17 1 17,-27-10-11,-1 0 0,0 1-1,0-1 1,0 1 0,-1 0-1,0 0 1,0 0 0,2 9-1,-2-4 7,0 0 0,0 0 0,-2 0 0,0 0 0,1 19 0,-3 32 3,0-62-18,0 0 1,0 0-1,0-1 0,0 1 1,0 0-1,-1 0 1,1 0-1,-1-1 0,1 1 1,-1 0-1,0-1 1,0 1-1,0 0 0,0-1 1,0 1-1,0-1 1,0 1-1,0-1 0,0 0 1,-1 1-1,1-1 1,-1 0-1,1 0 0,-4 2 1,4-2-1,-1-1 1,1 1 0,-1 0-1,1 0 1,0 0 0,0 0-1,-1 1 1,1-1-1,0 0 1,0 0 0,0 1-1,0-1 1,0 1-1,1-1 1,-1 1 0,0-1-1,1 1 1,-1-1-1,1 1 1,-1-1 0,1 1-1,0 0 1,0-1 0,0 4-1,-1-3 1,1-1 0,0 1 0,0-1 0,-1 1 0,1-1 0,-1 1 0,0-1 0,1 0 0,-1 1 0,0-1 0,0 0 0,0 1 1,0-1-1,0 0 0,0 0 0,0 0 0,0 0 0,0 0 0,-1 0 0,1 0 0,0 0 0,-1 0 0,1-1 0,0 1 0,-1-1 0,1 1 0,-1-1 0,1 1 0,-3-1 0,-6 4 7,10-4-7,-1 0 0,1 1-1,-1-1 1,1 0-1,0 1 1,-1-1-1,1 0 1,-1 1 0,1-1-1,0 0 1,-1 1-1,1-1 1,0 1-1,-1-1 1,1 1 0,0-1-1,0 1 1,0-1-1,-1 1 1,1-1-1,0 1 1,0-1 0,0 1-1,0-1 1,0 1-1,0 0-1,0-1 0,0 0 1,0 1-1,0-1 0,0 0 0,0 1 0,0-1 0,-1 0 0,1 1 1,0-1-1,0 0 0,0 1 0,0-1 0,0 0 0,-1 0 0,1 1 1,0-1-1,0 0 0,0 0 0,-1 1 0,1-1 0,0 0 0,-1 0 0,1 0 1,0 1-1,0-1 0,-1 0 0,1 0 0,0 0 0,-1 0 0,1 0 1,0 0-1,-1 0 0,-24 4-61,19-4-50,6-96-664,0 93 769,0 0 0,0 0 0,1 0 0,-1-1 0,1 1 0,0 0 0,0 0 0,0 0 0,0 0 0,0 0 0,1 0 0,-1 0 1,1 1-1,0-1 0,0 1 0,0-1 0,0 1 0,0-1 0,1 1 0,-1 0 0,3-2 0,13-14-18,3-25-27,64-46 29,-70 70 19,13-18 96,1 1-1,2 2 1,36-31 0,-63 62-47,0 1-1,0-1 1,0 1 0,1 0 0,-1 1 0,1-1 0,-1 1-1,1 0 1,0 0 0,-1 0 0,1 0 0,0 1 0,0 0-1,-1 0 1,7 1 0,1-1 112,-11 0-150,0 1-1,1-1 1,-1 0 0,0 1 0,0-1 0,0 1 0,1-1-1,-1 1 1,0 0 0,0-1 0,0 1 0,0 0 0,0 0-1,0 0 1,0 0 0,-1 0 0,1-1 0,0 2 0,0-1 0,-1 0-1,1 0 1,-1 0 0,1 0 0,-1 0 0,1 3 0,3 3 18,-1-4-18,0 1 0,0-1 0,0 1 0,-1-1 0,0 1 0,3 6 0,0-1-1,5 11 18,8 23 1,6 51-2,2 10-38,-25-102 13,-1 1 0,1-1 1,0 0-1,0 0 0,0 0 1,0 0-1,1 0 0,-1 0 1,0 0-1,1 0 1,-1-1-1,1 1 0,0-1 1,0 1-1,-1-1 0,1 1 1,0-1-1,0 0 0,0 0 1,1 0-1,1 1 1,3-1-62,0 1 0,0-1 1,0-1-1,0 1 0,11-2 1,-3 1-113,-14 0 170,0 0-1,0-1 0,0 1 0,0 0 0,0-1 0,-1 1 0,1-1 0,0 1 0,0-1 0,0 1 0,0-1 1,0 1-1,-1-1 0,1 0 0,0 0 0,0 1 0,-1-1 0,1 0 0,-1 0 0,1 0 0,-1 0 0,1 0 1,-1 0-1,1 0 0,-1 0 0,0 0 0,1 0 0,-1 0 0,0 0 0,0-1 0,2-4-20,-2 6 24,0-1 1,0 1-1,0 0 0,0 0 1,0-1-1,0 1 1,0 0-1,0 0 0,1-1 1,-1 1-1,0 0 0,0 0 1,0 0-1,0-1 0,0 1 1,1 0-1,-1 0 0,0 0 1,0 0-1,1-1 0,-1 1 1,0 0-1,0 0 0,0 0 1,1 0-1,-1 0 0,0 0 1,0 0-1,1 0 0,-1-1 1,1 1-1,-1 0 1,0 0 0,0 0 0,1 0 0,-1 0 0,0 0 0,0 0 0,1 0 0,-1 0 0,0-1 0,0 1 0,1 0 0,-1 0 0,0 0 0,0 0 0,0-1 0,1 1 0,-1 0 0,0 0 0,0 0 0,0-1 0,0 1 0,0 0 0,1 0 0,-1-1 0,0 1 0,0 0 0,0-1 0,0 1 0,0 0 0,0 0 0,0-1 0,0 1 0,0 0-1,0 0 1,0-1 0,0 1 0,2-7-4,-1 2 2,0 1-1,0 0 1,-1-1 0,1 1 0,-1-1 0,-1-6-1,1-68-64,0 78 67,0-1 1,0 0 0,-1 0-1,1 1 1,-1-1 0,1 0 0,-1 1-1,1-1 1,-1 1 0,0-1-1,0 1 1,0-1 0,0 1-1,0-1 1,0 1 0,-1 0-1,1 0 1,0-1 0,-1 1 0,1 0-1,0 0 1,-1 0 0,0 1-1,1-1 1,-1 0 0,-1 0-1,-9-6 2,-3-11 17,-11 0-24,21 14 6,-1 1 0,1 0-1,0 0 1,0 1 0,-1 0-1,0 0 1,1 0-1,-1 1 1,0 0 0,-9-1-1,-11 0-83,-29 1 0,36 1-100,-34 0-4962,50 0 3347,13 4-4471,28 14 3553,-28-13 72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8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0 309 14953,'1'-3'150,"1"1"-1,-1 0 1,0 0-1,1-1 0,-1 1 1,1 0-1,0 0 1,0 1-1,0-1 1,0 0-1,0 1 0,0-1 1,0 1-1,0-1 1,1 1-1,-1 0 0,0 0 1,1 0-1,-1 0 1,1 1-1,-1-1 1,1 1-1,0-1 0,-1 1 1,1 0-1,-1 0 1,6 1-1,-7-1-37,0 0-1,0 0 1,0 0 0,0 0-1,-1-1 1,1 1-1,0 0 1,0 0 0,0-1-1,0 1 1,0 0-1,0-1 1,0 1 0,0-1-1,0 0 1,-1 1-1,1-1 1,0 1 0,0-1-1,-1 0 1,1 0 0,0 1-1,-1-1 1,1 0-1,-1 0 1,1-1 0,0 1-18,-1 0 0,1 0 0,-1 0 1,1 0-1,-1 1 0,1-1 1,0 0-1,0 0 0,-1 1 0,1-1 1,0 0-1,0 1 0,0-1 1,0 1-1,-1-1 0,1 1 0,0-1 1,0 1-1,0 0 0,0-1 1,0 1-1,0 0 0,0 0 0,0 0 1,0 0-1,2 0 0,1-1 627,-3 1-661,0 0 0,0-1 0,0 1 1,0 0-1,0 0 0,0 0 1,1 0-1,-1 0 0,0 0 1,0 0-1,0 0 0,0 0 1,0 0-1,0 1 0,0-1 1,0 0-1,0 1 0,0-1 1,0 1-1,0-1 0,-1 1 1,1-1-1,0 1 0,0 0 1,0-1-1,-1 1 0,1 0 0,1 1 1,25 79 317,15 39-319,-32-86-453,8 33 638,-13-30-7679,-5-92 4672,1 45 2352,0 4 220,-1 0 0,0 0 0,0 0 0,0 0 0,0 0 0,-1 0 0,0 0-1,0 0 1,-3-7 0,-5-3-265,7 11 329,-1 1-1,1-1 0,0 1 1,0-1-1,0 0 0,1 0 0,0 0 1,0 0-1,0 0 0,0-9 1,1-218-600,-1 221 904,0-1-1,0 1 0,-6-18 1,4 18 102,1 0-1,0-1 1,0-17 0,2 13 233,0 7-906,0 13-931,0 8-409,0 0 0,1 0-1,3 13 1,-2-24 1575,0 0 1,-1 0-1,1 0 0,0-1 0,-1 1 0,1 0 0,0-1 0,0 0 0,-1 1 1,1-1-1,0 0 0,0 0 0,0 0 0,3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9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98 695 7521,'94'2'3732,"-66"-2"-1916,-27 0-1735,1 0 1,-1 0-1,1 0 1,-1-1 0,0 1-1,1 0 1,-1 0-1,1-1 1,-1 1 0,0-1-1,1 1 1,-1-1 0,0 0-1,1 0 1,-1 1-1,0-1 1,0 0 0,0 0-1,0 0 1,0 0-1,0 0 1,0 0 0,0-1-1,0 1 1,-1 0 0,1 0-1,0-1 1,0-1-1,0 2 0,-1-1 0,1 1-1,-1 0 1,1 0 0,0 0-1,-1 0 1,1-1 0,0 1-1,0 0 1,0 1 0,0-1-1,0 0 1,0 0 0,0 0-1,0 0 1,0 1-1,0-1 1,0 0 0,1 1-1,-1-1 1,0 1 0,0 0-1,1-1 1,-1 1 0,0 0-1,1 0 1,-1 0 0,2 0-1,-2 0 7,1-1-1,-1 1 0,0 0 1,1 0-1,-1-1 0,0 1 1,1-1-1,-1 1 0,0-1 1,0 0-1,1 1 0,-1-1 1,0 0-1,0 0 1,0 0-1,0 0 0,0 0 1,0 0-1,0 0 0,-1 0 1,1 0-1,0 0 0,0 0 1,-1-1-1,2-1 0,2-4 311,-1 2-158,0 1 1,-1 0-1,1-1 1,-1 1-1,0-1 1,0 0-1,0 1 1,-1-1-1,1 0 1,-1 0-1,0 0 1,-1 0-1,1 0 1,-1 0-1,-1-10 1,1 14-236,0 1 1,0-1 0,0 0 0,0 1 0,0-1-1,-1 1 1,1-1 0,0 0 0,0 1 0,-1-1 0,1 1-1,0-1 1,-1 1 0,1-1 0,0 1 0,-1-1-1,1 1 1,-1-1 0,1 1 0,-1-1 0,1 1 0,-1 0-1,1-1 1,-1 1 0,0 0 0,1-1 0,-1 1-1,1 0 1,-2 0 0,-20-3 28,14 2-5,-16-4 86,-19 3 128,34 1-195,3 0-26,1 1 0,-1-1 0,0 1 0,1 0 0,-1 0 0,1 1 0,-1-1 0,1 1 0,-1 1 0,1-1 0,-8 4 0,-16 22 87,2-14-34,2 10-28,19-19-39,1 1 0,-1 0 0,1 0 0,-5 6 0,4-5-4,5-4-2,0-1-1,0 0 1,0 0-1,0 1 1,0-1-1,0 1 1,0-1-1,0 1 1,0-1-1,0 1 1,1 0 0,-1-1-1,1 1 1,-1 2-1,-2 7 0,-7 1-4,8-2 2,1 0-1,0 1 1,1-1-1,1 15 1,-1-2-20,0-23 21,0 1-1,0-1 1,0 0-1,0 1 1,1-1-1,-1 0 1,0 1-1,0-1 1,0 0-1,0 0 1,0 1-1,0-1 1,1 0-1,-1 1 1,0-1-1,0 0 1,0 0-1,1 1 1,-1-1-1,0 0 1,0 0-1,1 1 1,-1-1-1,0 0 1,0 0-1,1 0 1,-1 0-1,0 1 1,1-1-1,-1 0 1,0 0-1,1 0 1,-1 0-1,0 0 1,1 0-1,-1 0 1,0 0-1,1 0 1,-1 0-1,0 0 1,1 0-1,55 6-280,-9-5-57,-8-1 236,-37 0 101,-1 0 0,1 0-1,0 0 1,0 0 0,0-1 0,0 1 0,0-1 0,0 1 0,0-1-1,0 0 1,0 1 0,-1-1 0,1 0 0,0 0 0,-1 0-1,1-1 1,-1 1 0,1 0 0,-1-1 0,1 1 0,-1-1-1,0 1 1,0-1 0,0 1 0,0-1 0,0 0 0,1-2 0,6-9-3,14-2 4,-21 14 1,0 0 0,0 0 0,1 0 1,-1 0-1,0 0 0,0-1 0,0 1 0,0 0 0,-1-1 0,2-2 1,10-18-3,-5 5 6,0 0-1,-1-1 1,-1 1 0,-1-1-1,-1 0 1,0 0 0,0-35-1,-3-142 187,0 185-164,-1 0 1,-1 0-1,1 0 1,-2 0-1,1 1 1,-6-12-1,5 12 20,-1-1-1,2 1 0,-1-1 1,1 0-1,1 0 0,-1-12 0,2-118 752,-1 139-789,1 1-1,-1-1 0,0 1 1,1 0-1,-1-1 1,0 1-1,0-1 1,1 1-1,-1 0 1,0 0-1,0 0 1,0-1-1,1 1 1,-1 0-1,0 0 0,0 0 1,0 0-1,0 0 1,1 0-1,-2 1 1,-1 0 60,2 7 7,1 49 231,-1-31-247,-1-8-22,2 0 0,0 0 0,0 0-1,2 0 1,6 29 0,3-19-8,-7-19-20,-1-1 0,0 1 1,0 0-1,-1 0 0,0 0 0,0 0 0,0 19 0,-2-28-9,0 10 7,0 0 1,1 0-1,0 0 0,3 14 1,8 11 9,-8-25-11,-1 1 0,0 0 0,0-1 0,-1 1 0,0 1 0,0 14-1,-1-12 0,0-1-1,1 1 1,0-1-1,9 26 0,-3-10 0,0 27-1,19 84-263,-26-132-10,0 0-1,0 0 0,1-1 1,0 1-1,1-1 1,-1 1-1,1-1 0,1 0 1,0 0-1,0 0 1,9 11-1,-11-16-200,1-1-1,-1 0 1,0 1-1,1-1 0,0 0 1,-1 0-1,1-1 1,0 1-1,-1-1 1,1 1-1,0-1 1,-1 0-1,1 0 1,0 0-1,5-1 1,3 1-1358,15 0-3011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5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230 40 13345,'0'-37'8792,"-6"35"-8409,-20 2-138,19 0 25,0 9 54,-2 1-202,-25 34 561,11-7-251,1 1 0,-30 77 0,42-85-316,2-1-1,1 1 1,1 1 0,-1 33 0,2 125 153,5-152-269,0-30 2,0 0 0,0 0 1,1 0-1,0 0 0,0 0 0,4 11 1,26 40 15,-15-2-1,17-4-41,-25-31-25,-7-18 30,0 1 0,0-1 0,0 1 0,1-1 0,0 1-1,2 3 1,5 3-108,1-1 0,-1 0 0,19 13 0,16 14-765,-27-21-849,0 0 0,1-1 1,1-1-1,36 20 1,-11-15-3292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9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21146,'28'-14'4424,"-22"13"-4269,1-1 0,-1 1 1,1 0-1,-1 1 0,9 0 0,216 0-1329,-181 0-3877,-1 0-4539,-41 0 5789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09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45 17166,'-50'39'2303,"-5"2"3777,48-34-5328,7-7-719,0 0 0,0 0 0,-1 0 0,1 0 0,0 1 0,0-1 0,0 0 0,0 0 0,0 0 0,0 0 0,0 0 0,0 0 1,0 1-1,-1-1 0,1 0 0,0 0 0,0 0 0,0 0 0,0 0 0,0 1 0,0-1 0,0 0 0,0 0 0,0 0 0,0 0 0,0 1 0,0-1 1,0 0-1,0 0 0,0 0 0,0 0 0,1 0 0,-1 1 0,0-1 0,0 0 0,0 0 0,0 0 0,0 0 0,0 0 0,0 0 0,0 1 0,0-1 0,1 0 1,-1 0-1,0 0 0,0 0 0,0 0 0,0 0 0,0 0 0,0 0 0,1 0 0,-1 0 0,0 0 0,0 0 0,0 1 0,0-1 0,1 0 0,-1 0 1,0 0-1,0 0 0,0 0 0,0 0 0,0-1 0,1 1 0,-1 0 0,0 0 0,0 0 0,0 0 0,1 0 0,50 0 72,-44 0-103,-1 0 0,1 0 0,-1-1 0,1 0 1,6-2-1,16-10-1,-25 11-1,0 0-1,0 0 1,1 0 0,-1 0-1,0 1 1,1 0-1,-1 0 1,1 0-1,0 1 1,5-1-1,-2 1-1,-1-1-1,1 0 0,0-1 1,0 1-1,-1-2 0,11-3 1,-10 3-12,-1 0 1,0 1-1,1 0 0,-1 0 1,1 1-1,11-1 1,-14 2-10,1 0 0,-1-1 0,0 0 0,1 0-1,-1 0 1,0-1 0,0 1 0,0-1 0,5-4 0,10-2-83,31-5-272,-8 3-15,-9 1 71,31-11-1006,-63 20 2115,-40 0-18267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54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1 182 4412,'0'0'13218,"0"-4"-13211,0-13-82,0 12-35,0 1-17,0 4 123,0-1 0,0 0 0,0 0 1,0 0-1,1 0 0,-1 1 0,0-1 0,1 0 0,-1 0 0,0 0 1,1 1-1,-1-1 0,1 0 0,-1 0 0,1 1 0,-1-1 1,1 1-1,0-1 0,-1 0 0,1 1 0,0-1 0,0 1 1,-1 0-1,1-1 0,0 1 0,0-1 0,-1 1 0,1 0 0,0 0 1,0 0-1,0-1 0,0 1 0,0 0 0,-1 0 0,3 0 1,9-3-34,-4-5-5,-4 2 26,14-7 0,-10 7 2,1 1 1,-1 1-1,1-1 0,0 1 0,0 1 0,0 0 0,18-4 0,-6 3-34,-1 1 0,38-1 0,22 4-79,-79 0 126,1 0-1,0 0 0,-1 0 0,1 1 1,0-1-1,-1 1 0,1-1 1,-1 1-1,1 0 0,-1-1 1,1 1-1,-1 0 0,1 0 1,-1 0-1,0 0 0,0 0 1,1 1-1,-1-1 0,0 0 0,0 0 1,0 1-1,0-1 0,0 1 1,-1-1-1,1 1 0,0-1 1,0 3-1,5 7-12,13 5-22,-2 13 18,-12-21 35,0 1 0,-1 0 0,0 0 0,0 0 1,-1 1-1,0-1 0,-1 1 0,0 0 0,0 10 0,3 95 188,-5-112-204,0-1 1,0 0 0,0 0 0,0 0 0,-1 0 0,1 0 0,-1-1 1,1 1-1,-1 0 0,0 0 0,0 0 0,0-1 0,0 1 1,0 0-1,0-1 0,0 1 0,-1-1 0,1 1 0,0-1 0,-1 1 1,1-1-1,-1 0 0,-2 1 0,-6 8 13,-4 11 24,-12 0-16,13-3 21,-14-3-5,21-11-8,0 0 1,0 0-1,0 0 0,0-1 1,-1 0-1,1 0 1,-1-1-1,0 0 0,0 0 1,0 0-1,1-1 1,-2 0-1,-12 0 0,17-1-19,2-1-55,1 1 0,-1-1 0,0 0 0,0 0 0,1 1-1,-1-1 1,0 0 0,1 0 0,-1 0 0,1 0 0,-1 0 0,1 0 0,0 0-1,-1 0 1,1 0 0,0 0 0,0 0 0,0 0 0,0 0 0,0 0-1,0 0 1,0 0 0,0 0 0,0 0 0,0-2 0,2-18-695,-3 20 715,1 0-1,0 0 0,0 0 1,1 0-1,-1 0 0,0 0 1,0 0-1,0 0 0,1 0 1,-1 1-1,0-1 0,1 0 1,-1 0-1,1 0 0,-1 0 1,1 1-1,-1-1 0,1 0 0,-1 0 1,1 1-1,0-1 0,-1 0 1,1 1-1,0-1 0,0 1 1,0-1-1,-1 1 0,1-1 1,0 1-1,0 0 0,0-1 1,0 1-1,0 0 0,2 0 1,15-9-331,-10-6 35,-1 0 67,21-11-281,-12 3 109,21 0 128,-20 0 142,7 5 142,-16 14 17,0-2-1,-1 1 1,8-8-1,57-76 232,-33 38 708,-34 44-582,1 0 0,-2 0 1,1-1-1,-1 1 0,0-1 1,-1 0-1,0 0 1,0-1-1,-1 1 0,0 0 1,0-1-1,-1 0 0,1-16 1,-2 25-593,-5 7-84,-15 24 317,19-31-2,1 1 1,-1 0-1,1-1 0,-1 1 1,1 0-1,0-1 0,-1 1 1,1 0-1,0 0 0,0 0 1,-1-1-1,1 1 0,0 0 1,0 0-1,0 0 0,0-1 1,0 1-1,0 1 0,0 0-2,0 1 1,0-1-1,0 0 0,0 1 0,-1-1 0,1 1 0,-1-1 0,1 0 0,-1 0 0,-2 4 0,-7 1-6,-2 3 6,2 32 27,-8-5 3,10-3-4,2-17-11,4-12-12,0-1 1,0 1-1,1 0 1,-1 0-1,1-1 1,0 1-1,0 9 1,-8 98 74,9-103-81,-1-7 2,1 0-1,0 0 0,0 0 1,0 0-1,0 0 1,0 0-1,0-1 0,0 1 1,0 0-1,1 0 1,-1 0-1,1 0 0,0 0 1,-1-1-1,1 1 1,0 0-1,0-1 0,1 3 1,9 2-47,-10-6 30,1 0-1,-1 1 1,0-1 0,1 1-1,-1 0 1,0-1 0,0 1-1,0 0 1,1 0 0,-1 0-1,0 0 1,0 0 0,0 0-1,0 0 1,0 0 0,-1 0-1,1 1 1,0-1 0,0 0-1,-1 0 1,1 1 0,-1-1-1,1 0 1,-1 1 0,1 2-1,-1-3-26,0 1-1,1-1 1,-1 0-1,1 0 1,-1 0-1,1 1 1,-1-1-1,1 0 1,0 0-1,0 0 1,-1 0-1,1 0 1,0 0-1,0 0 1,0 0-1,0 0 1,0 0-1,0-1 1,1 1-1,-1 0 1,0-1-1,0 1 1,0-1-1,1 1 1,-1-1-1,0 0 1,0 1-1,1-1 1,1 0-1,3 2-322,0 1-671,1 1-1,-1-2 1,1 1 0,-1-1-1,1 0 1,0 0 0,10 1-1,-12-3-1884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54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72 11253,'0'0'14,"0"0"0,0 0 0,1 0-1,-1 0 1,0 0 0,0 0 0,1 0 0,-1 0 0,0 0 0,0-1 0,0 1-1,1 0 1,-1 0 0,0 0 0,0 0 0,0 0 0,0 0 0,1-1-1,-1 1 1,0 0 0,0 0 0,0 0 0,0 0 0,0-1 0,1 1-1,-1 0 1,0 0 0,0 0 0,0-1 0,0 1 0,0 0 0,0 0-1,0-1 1,0 1 0,0 0 0,0 0 0,0-1 0,4-21 878,-2 7 2212,-1 6-2870,-1 6 149,0 2-352,0 1 1,0 0 0,0 0-1,0 0 1,0-1-1,0 1 1,0 0-1,0 0 1,0-1 0,0 1-1,0 0 1,1 0-1,-1 0 1,0-1-1,0 1 1,0 0 0,0 0-1,0 0 1,0 0-1,1-1 1,-1 1-1,0 0 1,0 0 0,0 0-1,0 0 1,1 0-1,-1-1 1,0 1-1,0 0 1,0 0 0,1 0-1,-1 0 1,0 0-1,0 0 1,3-1 82,1-8-108,-4 9-3,0 0 1,0 0 0,0 0 0,0 1 0,0-1 0,0 0 0,0 0-1,1 0 1,-1 1 0,0-1 0,0 0 0,0 0 0,0 0 0,0 0-1,0 1 1,0-1 0,0 0 0,1 0 0,-1 0 0,0 0 0,0 0-1,0 0 1,0 1 0,0-1 0,1 0 0,-1 0 0,0 0 0,0 0-1,0 0 1,0 0 0,1 0 0,-1 0 0,0 0 0,0 0-1,0 0 1,1 0 0,-1 0 0,0 0 0,0 0 0,0 0 0,1 0-1,-1 0 1,0 0 0,0 0 0,0 0 0,0 0 0,1 0 0,-1 0-1,0 0 1,0 0 0,0-1 0,0 1 0,1 0 0,-1 0 0,0 0-1,0 0 1,0 0 0,0-1 0,6 63 468,-3 107-137,-4-101-287,1-65-46,0 0-1,-1 0 1,1 0 0,-1 0 0,1 0 0,-1 0 0,0 0 0,0 0 0,-1-1-1,1 1 1,0 0 0,-1-1 0,0 1 0,1 0 0,-4 2 0,3-3 2,0 0 0,0 1 0,1-1 0,-1 0 0,1 1 0,0-1 0,-1 1 0,1 0 0,0-1 0,0 1 0,1 0 0,-1 0 0,1 0 0,-1 0 0,1 3 0,1 11 30,0-14-29,-1 1-1,0-1 1,1 1-1,-1-1 1,0 0 0,-1 1-1,1-1 1,-1 1-1,1-1 1,-1 1-1,-3 5 1,-2-1 73,5-7-9,0 1 1,-1-1-1,1 0 0,0 1 1,1-1-1,-1 1 0,0-1 1,0 1-1,1-1 0,-1 1 1,1-1-1,-1 1 0,1 0 1,0-1-1,-1 1 0,1 0 1,0-1-1,0 3 1725,0-12-1682,0-40-124,0-337-58,0 384-50,0 117-1239,0 24-8466,0-107 5905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55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0 133 9165,'0'-44'3279,"0"44"-3255,0-1 0,0 1 0,0-1 0,0 1 0,0 0 0,0-1 0,0 1 0,0 0 1,0-1-1,1 1 0,-1-1 0,0 1 0,0 0 0,0-1 0,1 1 0,-1 0 0,0-1 0,0 1 0,0 0 0,1 0 0,-1-1 1,0 1-1,1 0 0,-1 0 0,0-1 0,1 1 0,-1 0 0,0 0 0,1 0 0,-1 0 0,0-1 0,1 1 0,-1 0 0,1 0 1,31-10 541,-32 10-554,0 0-1,1 0 1,-1 0-1,1 0 1,-1 0-1,0-1 1,1 1-1,-1 0 1,0 0 0,1 0-1,-1-1 1,0 1-1,1 0 1,-1-1-1,0 1 1,1 0-1,-1-1 1,0 1-1,0 0 1,0-1-1,1 1 1,-1 0-1,0-1 1,0 1-1,0 0 1,0-1-1,0 1 1,1-1-1,-1 1 1,0-1 0,0 1-1,0-1 1,0 1-5,0-1 0,0 1-1,0 0 1,0-1 0,0 1 0,0-1 0,0 1 0,0 0 0,0-1 0,0 1 0,0 0 0,0-1 0,1 1 0,-1 0 0,0-1 0,0 1 0,0 0 0,1-1 0,-1 1 0,0 0 0,1 0 0,-1-1 0,0 1 0,0 0 0,1 0 0,-1 0 0,0-1 0,1 1-1,-1 0 1,1 0 0,-1 0 0,1 0 0,35-12 494,0 2 0,0 1 0,1 2 0,0 2 0,75-1 0,-49 6-406,-61 0-90,0 0 0,0 0 0,0 0 1,0 1-1,0-1 0,0 1 0,0-1 0,0 1 0,0 0 0,0 0 0,0-1 0,-1 2 0,1-1 0,0 0 0,-1 0 0,1 0 0,0 1 0,-1-1 0,0 1 0,1-1 0,-1 1 1,0 0-1,1 1 0,7 8 27,11 3 90,-15-6-94,0-1 0,-1 1 0,0 0 0,0 1 0,-1-1 0,0 0 0,-1 1 0,4 17 0,-2-1 18,-1 1-1,-1 28 0,-1-28 7,0-20-42,0 0 0,0 0 0,-1 0 1,0 0-1,-1 1 0,1-1 0,-1 0 0,0 0 1,-1 0-1,1 0 0,-5 9 0,-26 17 17,17 0-17,-13-3 15,14-4-7,-13-1-6,13-4 24,4-12 42,1-1-1,-1-1 1,-1 0 0,1 0 0,-21 7 0,28-13 782,3-7-899,0-21-61,0 27 96,0 1 1,0-1 0,0 0-1,0 1 1,0-1-1,0 0 1,1 1-1,-1-1 1,0 0 0,0 1-1,0-1 1,1 1-1,-1-1 1,0 0 0,1 1-1,-1-1 1,0 1-1,1-1 1,-1 1-1,1-1 1,-1 1 0,1-1-1,0 1 1,7-8-14,-3 3 1,0 0 1,-1 0-1,0-1 1,8-11-1,15-27 5,-26 39 8,1 0 1,0 1-1,1-1 1,-1 1-1,1-1 1,-1 1-1,1 0 1,1 0 0,-1 0-1,1 1 1,-1-1-1,9-5 1,-3 2-3,9-10-10,0 0 1,23-30-1,-8 8 42,-17 23 208,-1 0 0,-1-2 1,-1 0-1,0 0 0,-1-1 0,14-32 1,-25 44 88,0 3-67,-1 6-214,0-1-45,1 1 0,-2 0 0,1 0 0,0-1 0,0 1-1,0 0 1,-1-1 0,1 1 0,-1 0 0,1-1 0,-1 1 0,0-1-1,-1 4 1,-24 9-24,25-13 26,0 1-1,0 0 0,0 0 0,0 0 0,1-1 0,-1 1 1,1 0-1,0 0 0,-1 0 0,1 0 0,0 0 0,0 4 1,0-5 1,0 0 1,0 0-1,0 0 1,0-1-1,0 1 1,0 0 0,0 0-1,-1 0 1,1 0-1,0 0 1,-1-1-1,1 1 1,0 0-1,-1 0 1,1-1 0,-1 1-1,-1 1 1,-8 16 9,1 1 0,1-1 0,0 1 0,1 1 0,1 0 0,1 0 1,1 0-1,1 0 0,-2 40 0,5 28-311,0-86 260,0 0 0,0 0-1,1 0 1,-1 0 0,0 0 0,1-1-1,0 1 1,-1 0 0,1 0 0,0 0 0,0-1-1,0 1 1,0 0 0,0-1 0,0 1-1,1-1 1,-1 1 0,0-1 0,1 0 0,-1 1-1,1-1 1,-1 0 0,3 1 0,8 7-344,1 12-889,14-3-429,-23-15 1155,0 1 0,0-1-1,0 0 1,0-1 0,1 1-1,6 2 1,0 0-510,5 5-2144,26-1-169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0:56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0 100 11469,'0'-74'3611,"0"74"-3609,0-1 0,0 1 0,0 0 0,1-1 0,-1 1 1,0 0-1,0-1 0,0 1 0,0 0 0,0 0 0,0-1 0,0 1 0,1 0 0,-1-1 0,0 1 0,0 0 1,0 0-1,1-1 0,-1 1 0,0 0 0,0 0 0,1 0 0,-1-1 0,0 1 0,0 0 0,1 0 0,-1 0 1,0 0-1,1 0 0,-1 0 0,0 0 0,1-1 0,-1 1 0,0 0 0,1 0 0,-1 0 0,33-6 161,0 0 0,0 3 0,0 0 0,43 3 0,-75 0-156,1 0 0,-1 1 0,0-1 0,1 1 0,-1-1 0,0 1 0,0-1 0,0 1-1,1 0 1,-1-1 0,0 1 0,0 0 0,0 0 0,0 0 0,0 0 0,0 0 0,-1 0 0,1 0 0,0 0 0,1 2-1,13 29 224,-10-19-141,-2-2 30,-3 31 198,0 27 319,0-67-610,-1 0 0,1 0 1,0 0-1,-1 0 0,0 0 1,1 0-1,-1 0 0,0 0 1,0 0-1,0 0 0,0 0 1,0 0-1,-1 0 0,1-1 1,0 1-1,-1 0 0,1-1 0,-1 1 1,0-1-1,1 0 0,-1 0 1,0 0-1,0 1 0,-4 0 1,-8 8 125,-4 18 172,-15-2-72,17 0-80,-14-4-40,17-3-34,5-14-60,6-4-30,1-1 1,0 1-1,0-1 0,0 1 0,0-1 0,0 1 0,0 0 0,0-1 0,0 1 0,0 0 1,0 0-1,0 0 0,0 0 0,0 0 0,1 0 0,-1 0 0,0 0 0,1 0 0,-1 0 0,1 0 1,-1 1-1,1-1 0,0 0 0,0 0 0,-1 2 0,1-2 5,0-1 0,0 1 0,0 0 0,0 0 0,0 0 0,-1-1 0,1 1 0,0 0 0,-1 0 0,1-1 0,0 1 0,-1 0 0,1-1 0,-1 1 0,1 0 0,-1-1 0,1 1 0,-1 0 0,1-1 0,-1 1 0,0-1 0,1 1 0,-1-1 0,0 0 0,1 1 0,-1-1 0,0 0 0,0 1 0,0-1 0,-4 2 74,5-2-68,-1 1 0,1-1-1,0 0 1,-1 0 0,1 1-1,0-1 1,-1 0 0,1 1-1,0-1 1,0 0-1,-1 1 1,1-1 0,0 0-1,0 1 1,0-1 0,0 0-1,-1 1 1,1-1 0,0 1-1,0-1 1,0 0-1,0 1 1,0-1 0,0 1-1,0-1 1,0 0 0,0 1-1,0-1 1,0 1 0,0-1-1,1 0 1,-1 1-1,0-1 1,0 1 0,0-1-1,0 0 1,1 1 0,-1-1-1,0 0 1,0 1-1,1-1 1,-1 0 0,0 0-1,1 1 1,-1-1 0,0 0-1,1 0 1,-1 1 0,0-1-1,1 0 1,-1 0-1,0 0 1,1 0 0,-1 1-1,1-1 1,-1 0 0,47 1 91,133-1-367,-171-1 143,0 0 0,0 0 1,-1-1-1,1 0 0,0 0 0,10-5 0,-11 4-121,0 0-1,1 1 0,-1-1 0,1 2 0,-1-1 0,13 1 0,7 2-907,-20 0 580,-1 0 0,1-1 0,-1 0 0,1 0 0,-1-1 0,1 0 0,-1 0 0,10-3 0,6-12-2511,-22 15 2774,1 0 0,0 1 0,-1-1 1,1 1-1,0-1 0,0 1 0,-1 0 1,1 0-1,0 0 0,2 0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00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6373,'0'-18'3688,"0"36"-2673,0 39-449,0 429 909,1-481-1474,-1 0 0,1 0-1,-1 0 1,1 0 0,1 0 0,-1 0-1,1 0 1,0 0 0,0 0 0,0-1-1,6 9 1,2 5-6,-9-14 4,0-1 0,0 1 0,0-1 0,0 1 0,-1 0 0,1 0 0,-1-1 0,0 1 0,0 0 0,-1 5 0,0-6 3,1 0 0,0 0 0,-1 0 0,1 0 0,0 1-1,1-1 1,-1 0 0,1 0 0,-1 0 0,1 0 0,0-1 0,0 1 0,2 5 0,8 4 20,-10-11-10,1 1 0,-1-1 0,0 1 0,1 0 0,-1-1 0,0 1 0,0 0 0,0 0 0,0 0 0,0 0 0,-1 0 0,1 0 0,-1 0 0,1 0 0,-1 0 0,0 0 0,1 0 0,-1 4 0,0-5 3,0-1 1,0 1 0,0 0 0,0-1 0,0 1 0,0-1 0,0 1 0,1 0 0,-1-1 0,0 1-1,0-1 1,1 1 0,-1-1 0,0 1 0,1-1 0,-1 1 0,1-1 0,-1 1 0,0-1 0,1 1-1,-1-1 1,1 0 0,0 1 0,-1-1 0,1 0 0,-1 1 0,1-1 0,-1 0 0,1 0 0,0 0-1,-1 0 1,2 1 0,0-1 54,1 1 1108,-2-97-1086,10-301-24,-13 259-68,3 123-7,-1 11 4,1 1 0,-1 0 1,0-1-1,0 1 0,0 0 0,0-1 0,-1 1 0,0-1 1,1 1-1,-1 0 0,0 0 0,-2-5 0,-9-1-33,11 8 22,0 1 0,0-1 1,0 0-1,0 1 0,0-1 0,0 0 1,0 0-1,0 0 0,1 0 1,-1 0-1,0 0 0,0 0 0,1 0 1,-1 0-1,0 0 0,1 0 0,-1 0 1,1-1-1,0 1 0,-1 0 1,1 0-1,0 0 0,0-3 0,0 4-114,0 9 40,0 50-508,0 131-6546,0-139 4303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01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71 9109,'-21'0'371,"17"0"3010,10 0-3200,-5 0-168,0 0 0,0 0 0,0 0 0,0 0 0,0 0 0,0 0 0,0 0 0,0 0 0,0-1 0,0 1 0,0 0 0,0-1 0,0 1 0,0-1 0,0 1 0,0-1 0,0 1 0,-1-1 0,1 1 0,0-1 0,0 0 0,-1 0 0,1 1 0,0-1 0,-1 0 0,1 0 0,-1 0 0,1 0 0,-1 0 0,1 0 0,-1 1 0,0-1 0,0 0 0,1-1 0,7-15 205,-7 16-180,1 0 0,0 0 0,-1 0 0,1 0 0,0 0 0,-1 1 0,1-1 0,0 0 0,0 1-1,0 0 1,0-1 0,-1 1 0,1 0 0,0 0 0,0 0 0,0 0 0,0 0 0,0 0 0,0 1 0,2 0 0,0-1-3,-1 1 1,0-1 0,1 0 0,-1 0 0,1 0 0,-1 0 0,1-1 0,-1 1 0,0-1 0,1 0 0,3-2 0,5-5 45,-10 7-65,0-1-1,0 1 0,0-1 1,0 1-1,0 0 0,0 0 0,0 0 1,0 0-1,0 0 0,1 0 0,-1 1 1,0-1-1,1 1 0,-1 0 0,3-1 1,356 1 158,-361 0-177,1 0 1,-1 0-1,1 0 1,-1 0 0,1 0-1,-1 0 1,0 0-1,1 0 1,-1 1 0,1-1-1,-1 0 1,0 0-1,1 0 1,-1 0-1,1 1 1,-1-1 0,0 0-1,1 0 1,-1 1-1,0-1 1,1 0 0,-1 0-1,0 1 1,0-1-1,1 0 1,-1 1-1,0-1 1,0 1 0,0-1-1,1 0 1,-1 1-1,0-1 1,0 1 0,0 0-1,4 14 19,-1 0 0,0 1 0,0 25 0,-2-24 3,-1-14-17,1-1 0,-1 1-1,0 0 1,0 0-1,0 0 1,-1 0 0,1 0-1,-1 0 1,1 0 0,-1 0-1,0 0 1,0-1-1,-2 5 1,-25 21 12,15-2 4,-14-3-5,12-2-3,-14-1 11,15-2 10,-10-4-12,-28 19-130,46-27 120,-1-2-1,6-4 1,1 1 0,0-1 0,0 0 0,-1 1-1,1-1 1,0 0 0,0 1 0,0-1 0,-1 0 0,1 1 0,0-1-1,0 1 1,0-1 0,0 0 0,0 1 0,0-1 0,0 1-1,0-1 1,0 0 0,0 1 0,0-1 0,0 1 0,0-1 0,0 0-1,1 1 1,-1-1 0,0 0 0,0 1 0,0-1 0,1 0 0,-1 1-1,0-1 1,0 0 0,1 1 0,-1-1 0,0 0 0,0 1 0,1-1-1,-1 0 1,0 0 0,1 0 0,-1 1 0,0-1 0,1 0 0,0 0-1,15 7 127,0 0 0,17 10-1,-18-1-109,7-4-13,-12-8-5,0 1 0,16 11 0,-20-11-11,46 35-17,-47-35 15,0-1 1,0 1-1,-1 0 0,1 0 0,-1 1 1,-1-1-1,5 8 0,1 14 14,0-13 9,-7-11-15,0 0 1,0 0-1,0 1 0,-1-1 0,1 1 0,-1-1 0,1 1 0,0 6 0,1 6 66,0 0 0,0 26 0,-3-40-62,0 0 1,-1 0-1,1-1 1,0 1-1,-1 0 1,1-1-1,-1 1 1,1 0-1,-1-1 1,0 1-1,0-1 1,0 1-1,0-1 1,0 0-1,0 1 1,0-1-1,0 0 1,0 0 0,-1 1-1,1-1 1,0 0-1,-1 0 1,1-1-1,-1 1 1,-2 1-1,-7 5 37,-1 2 98,0 0 0,-1-1 0,0-1 0,-1 0 0,1 0 0,-1-2 0,0 0 0,-1 0 0,1-1 0,-20 2 0,-13 0 680,0-1 1,-49-3-1,82-1-692,11 0-106,-1-1 0,0 0 1,1 0-1,-1 0 1,1 0-1,-1 0 0,0-1 1,1 0-1,-1 1 1,1-1-1,0-1 1,-5-1-1,-5-9 24,12 10-43,0 1 1,0 0 0,0-1 0,0 1 0,-1 0 0,1-1-1,0 1 1,-1 0 0,1 0 0,-1 0 0,1 0-1,-1 1 1,0-1 0,1 0 0,-1 1 0,0-1 0,0 1-1,1-1 1,-1 1 0,-3 0 0,4 0-4,-1 0 1,1 0-1,0-1 0,-1 1 0,1 0 1,0 0-1,-1-1 0,1 1 0,0-1 1,0 1-1,-1-1 0,1 0 1,0 1-1,0-1 0,0 0 0,0 0 1,0 0-1,0 0 0,0 0 0,0 0 1,0 0-1,0 0 0,1 0 1,-2-2-1,-2-3-9,-9 0 798,10 6-2866,51 1-12888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02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98 201 6885,'0'-2'471,"0"-62"3795,1 63-4217,-1 0-1,1 0 0,-1 0 1,1 0-1,-1 0 0,1 0 0,0 0 1,-1 0-1,1 0 0,0 1 0,0-1 1,-1 0-1,1 0 0,0 1 1,0-1-1,0 0 0,0 1 0,0-1 1,0 1-1,0-1 0,0 1 1,0 0-1,1-1 0,-1 1 0,0 0 1,2 0-1,2-2 226,-3 1-163,-1 1 0,1-1 0,-1 0-1,1 0 1,-1 0 0,1 0 0,-1 0 0,0-1 0,0 1 0,0 0 0,2-3-1,-2 3-17,0-1 0,0 1 0,1 0-1,-1 0 1,0-1 0,0 1 0,1 0-1,-1 0 1,1 0 0,-1 0 0,3 0-1,31-15 296,0 2-1,0 2 1,2 1-1,-1 2 1,1 1-1,0 2 1,1 2-1,48 0 0,-76 3-379,18 0 13,-27 1-21,0 0 0,0 0 0,0 1 0,0-1-1,0 0 1,0 0 0,0 0 0,0 1 0,0-1 0,0 1 0,0-1 0,0 1 0,0-1 0,0 1 0,0-1 0,0 1-1,0 0 1,0 0 0,-1-1 0,2 2 0,18 47 68,-18-36 14,0 0-1,-1 0 0,-1 26 1,0-32-43,0-5-30,0 1 0,0-1 0,-1 0-1,1 0 1,-1 0 0,0 0-1,0 0 1,1 0 0,-1 0-1,0 0 1,-1 0 0,1 0-1,0-1 1,-1 1 0,1 0-1,-1-1 1,1 1 0,-1-1-1,1 0 1,-1 1 0,0-1 0,0 0-1,-3 2 1,-10 8 33,7 1-4,-6 7 17,-37 11 50,-12 6 87,-63 45 660,53-36-418,3 3 1,-73 64 0,140-109-419,0 0 1,0 0 0,0 0-1,1 1 1,0-1 0,-1 1-1,2 0 1,-1 0-1,0 0 1,1 0 0,-1 0-1,1 0 1,0 0 0,1 0-1,-1 0 1,1 1-1,-1-1 1,2 6 0,-1-10-16,0 0 1,0 1 0,0-1-1,0 0 1,0 1-1,0-1 1,0 0-1,0 0 1,1 1 0,-1-1-1,0 0 1,0 1-1,0-1 1,1 0 0,-1 0-1,0 1 1,0-1-1,0 0 1,1 0 0,-1 0-1,0 1 1,1-1-1,-1 0 1,0 0-1,0 0 1,1 0 0,-1 0-1,0 1 1,1-1-1,-1 0 1,0 0 0,1 0-1,-1 0 1,0 0-1,1 0 1,-1 0 0,0 0-1,1 0 1,9 2 17,38 7 56,248-3-131,-181-7 16,61 1-872,-165-1 692,0 0 1,-1 0-1,1-1 0,0-1 1,11-4-1,-12 4-169,1 0 0,-1 0 0,1 1 0,0 1-1,12-1 1,106 2-7546,-90 0 4457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03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27 11937,'8'-7'553,"-7"6"-319,-1 1 0,1-1 1,0 0-1,0 1 0,0-1 0,-1 0 0,1 1 0,0-1 1,-1 0-1,1 0 0,-1 0 0,1 0 0,-1 0 0,1 0 1,-1 0-1,1 0 0,-1 0 0,0 0 0,0 0 0,1-1 1231,-1 9-885,0 283 2325,0-288-2902,0-1-1,0 0 0,0 0 0,1 0 0,-1 0 1,0 0-1,1 0 0,-1 0 0,1 0 1,-1 0-1,1 0 0,0 0 0,-1 0 1,1 0-1,0-1 0,-1 1 0,1 0 0,0 0 1,0-1-1,0 1 0,0 0 0,0-1 1,0 1-1,0-1 0,0 1 0,0-1 0,0 0 1,0 1-1,2-1 0,6 4 20,4 8 36,16-2-30,-16-4-17,-8-4-10,1 1-1,-1-1 1,1-1 0,8 3-1,3-1-7,55 11-19,-33-8 4,0 2 0,45 15 0,-81-22 32,0 0 0,0 1 0,0-1 0,-1 0 0,1 1 0,0 0 0,-1 0 0,1 0 0,-1 0 0,1 0 0,-1 0 0,0 0 0,0 1 0,0-1 0,-1 1 0,1 0 0,0 0 0,-1-1 1,2 6-1,-1 1 62,0 0 0,-1 0 1,0 0-1,0 0 0,-1 13 1,0-15-44,-1-5-25,1 0 0,0 0 0,-1 0 1,0 0-1,1 0 0,-1-1 0,0 1 1,0 0-1,0 0 0,0-1 0,0 1 0,0 0 1,-1-1-1,1 1 0,0-1 0,-1 0 1,1 1-1,-1-1 0,0 0 0,1 0 0,-1 0 1,0 0-1,0 0 0,0 0 0,0-1 1,-3 2-1,-8 5 12,-6 16 25,-15-1-6,15 1 0,4-13-25,-30 12-1,-3 2 0,32-16 0,-1-1-1,0 0 0,0-1 1,-1-1-1,1-1 1,-19 3-1,-6-3-2431,-59 0-1,101-4 2327,-1 0 1,0 0-1,0 0 0,0 0 0,1 0 0,-1 0 0,0 0 0,0 0 0,0 0 0,1-1 0,-1 1 0,0 0 0,0 0 0,1-1 1,-1 1-1,0-1 0,1 1 0,-1-1 0,0 1 0,1-1 0,-1 1 0,1-1 0,-1 1 0,1-1 0,-1 0 0,0 0 0,-16-35-3126,2 18-292,5-27-19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23.8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6373,'0'0'-94,"-3"0"60,-9 5 8013,11 4-1936,1 1-6869,0-6-514,0 10 1306,0-13 32,0-1 0,0 0 1,0 1-1,0-1 0,0 0 0,0 1 1,0-1-1,0 0 0,0 0 0,1 1 1,-1-1-1,0 0 0,0 1 0,0-1 1,0 0-1,1 1 0,-1-1 0,0 0 0,0 0 1,1 0-1,-1 1 0,0-1 0,0 0 1,1 0-1,-1 0 0,0 1 0,1-1 1,-1 0-1,0 0 0,1 0 0,4 3-4,-4-3 7,1 1 1,0 0-1,-1 0 1,1 0-1,-1 0 1,1 0-1,-1 0 1,0 0-1,1 0 1,-1 0-1,0 1 1,0-1-1,0 0 1,0 1-1,0-1 1,0 1-1,0-1 1,-1 1-1,1 0 1,0-1-1,-1 1 1,1 0-1,-1 3 1,0-5-1,0 1 1,0-1-1,0 1 1,0 0-1,0-1 1,1 1-1,-1-1 1,0 1-1,0 0 1,0-1-1,0 1 0,1-1 1,-1 1-1,0 0 1,1-1-1,-1 1 1,0-1-1,1 1 1,-1-1-1,1 0 1,-1 1-1,0-1 1,1 1-1,-1-1 1,2 1-1,27 14 50,-15 0-28,65 31-197,40 22-3095,-35-31-3025,-68-30 4130,-3 1-125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03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14421,'0'0'5109,"8"0"-4951,36 0 320,6 0-123,84 0-191,-126 0-162,0-1 1,0 0 0,0-1-1,0 0 1,0 0 0,12-5 0,-12 4-2,-1 0-1,1 1 1,0 0 0,0 0 0,0 1 0,12-1 0,-10 1-7,1 0 1,-1 0-1,0-1 0,17-5 1,-18 4 1,1 1-1,0 0 1,-1 0 0,18 0 0,-19 1 12,0 0 0,0 0 1,-1 0-1,14-4 0,-14 2 9,0 1-1,0 1 1,1 0 0,11-1-1,-17 2-10,0 0 0,1-1-1,-1 1 1,0 0-1,0-1 1,0 0 0,0 1-1,-1-1 1,4-1 0,10-3 47,-14 5-59,-1-2-733,1 0 1122,-43 1-13863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06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0 11061,'0'0'11786,"-5"0"-11723,-48 0-156,8 2 89,42-1 2,0-1 0,-1 1 0,1 0 0,0 0 0,0 0 1,0 0-1,0 1 0,-4 2 0,-6-1 0,8-3-1,6-1-19,44 1 36,505 0-914,-594 0 934,-343 0-51,386 0-18,10 0-243,45 0-871,202 0-11475,-205 0 9470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07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95 4304,'0'-8'15225,"0"-6"-15156,0 11 193,0 0-100,0-60 1335,0 63-1461,1-2-143,-9 1 1855,-16 1-1705,18 0 2867,6 6-3070,0 161 293,0-157-118,1-1 0,0 0 1,1 1-1,0-1 0,6 13 0,-5-12-1,0-1-1,-1 1 0,0-1 0,0 1 1,0 16-1,-2 212 25,1-211-32,6 33-1,-3-34 8,0 35 0,-4 227-527,0-288 175,0-7-2324,0-15 1557,0-1-1790,0 1 971,0-4-2750,0-20 658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20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13 6293,'0'-13'5058,"-1"17"-2532,-3 19-1937,-16-12-578,11 6 24,-12-6-6,14-1 14,1 0 0,0 0 0,-8 17 1,4-7 98,2-3 56,1 1 1,1 0-1,1 0 1,-6 30-1,7-28-47,0 1 1,-2-1-1,-9 23 1,4-19-26,2 0 1,-6 28 0,13-39-42,3-12-42,-1 0-1,0 0 1,0 0 0,0 0 0,0 0 0,0-1 0,-1 1-1,1 0 1,0 0 0,0 0 0,0 0 0,-1 0-1,1-1 1,0 1 0,-1 0 0,1 0 0,-1 0-1,1-1 1,-1 1 0,1 0 0,-1-1 0,0 1-1,1 0 1,-1-1 0,0 1 0,0-1 0,1 1 0,-2 0-1,1-1 176,0 0 49,7 0 173,29 0-383,19 0-101,-53 0 43,0 0 0,0 0 0,1 0 0,-1 0 0,0 0 0,0 0 0,0 0 0,0 1 0,0-1 0,0 0-1,0 1 1,0-1 0,0 1 0,0-1 0,0 1 0,0-1 0,0 1 0,-1 0 0,1-1 0,0 1-1,0 0 1,-1 0 0,1 0 0,0-1 0,-1 1 0,1 0 0,-1 0 0,1 1 0,0-1 2,-1 0 1,1 0-1,-1 0 0,1 0 1,-1-1-1,1 1 1,0 0-1,-1 0 1,1 0-1,0-1 1,-1 1-1,1-1 0,0 1 1,0 0-1,0-1 1,0 1-1,0-1 1,-1 0-1,1 1 0,0-1 1,0 0-1,0 0 1,0 1-1,0-1 1,0 0-1,0 0 1,0 0-1,1 0 0,6-1 18,-6 1-12,0 0 0,0 0 0,0 0 0,1 0 1,-1 0-1,0 0 0,0 1 0,0-1 1,0 1-1,0-1 0,0 1 0,2 1 0,5 6 17,-8-7-23,0 0 1,1 0-1,-1 0 0,0 0 0,1 0 0,-1 0 1,0 0-1,1 0 0,-1-1 0,1 1 0,-1 0 1,1-1-1,-1 1 0,1-1 0,0 0 0,-1 1 1,4-1-1,-1 0-4,0 0 0,-1 1 1,1 0-1,-1 0 0,1 0 1,3 1-1,-3 0 3,0-1 0,-1 0 0,1 0 0,0 0 0,-1-1-1,6 1 1,134-1-25,-141-5 38,-1 1-13,-1 3 2,0 0-1,0 0 1,0 1-1,0-1 1,1 0-1,-1 0 0,0 1 1,0-1-1,0 0 1,1 1-1,-1-1 0,0 0 1,1 1-1,-1-1 1,0 0-1,1 1 0,-1-1 1,1 0-1,-1 1 1,1-1-1,-1 1 0,1-1 1,0 1-1,-1 0 1,1-1-1,-1 1 0,1 0 1,0-1-1,0 1 1,-1 0-1,1 0 0,0-1 1,-1 1-1,1 0 1,0 0-1,1 0 0,-1-6-5,0 0 0,0 0 0,-1 0 0,0 0 0,0-8 0,-1 8-45,1-106 417,0 37 2654,-3 75-2968,-13 0-61,12 0-27,4 0 27,-1 0 13,1 0 1,-1 0-1,1 0 1,-1 0-1,0 0 1,1 0 0,-1 1-1,1-1 1,-1 0-1,1 1 1,-1-1-1,1 0 1,-1 1 0,1-1-1,-1 0 1,1 1-1,0-1 1,-1 1-1,1-1 1,0 1-1,-1-1 1,1 1 0,0-1-1,-1 1 1,-21 96 293,-15 56-243,20-88-222,-10 70-1,14-2-2819,10-43-2246,3-35 917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25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1 136 8105,'0'-131'6476,"4"128"-6253,19 1-234,-23 9-13,0-5 94,-1 28-462,1-29 327,0 1 1,0 0-1,0-1 0,1 1 1,-1 0-1,0-1 1,1 1-1,-1 0 1,1-1-1,-1 1 1,1-1-1,0 1 1,-1-1-1,1 1 0,2 1 1,12 4-610,-14-6 597,1-1 1,-1 0-1,0 1 1,0-1-1,0 1 0,0-1 1,0 1-1,0-1 1,-1 1-1,1 0 0,0-1 1,0 1-1,0 0 1,0 0-1,-1-1 1,1 1-1,0 0 0,-1 0 1,1 0-1,-1 0 1,1 0-1,-1 0 0,0 0 1,1 0-1,-1 0 1,0 0-1,0 1 1,1-1-1,-1 0 0,0 0 1,0 0-1,0 0 1,0 0-1,-1 0 1,1 2-1,0-1-138,0-1 1,0 1-1,0 0 0,0 0 0,0 0 1,0 0-1,1-1 0,-1 1 1,1 0-1,0 0 0,0 2 1,21 16-2637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26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0 11565,'0'1'41,"-1"-1"0,1 1 0,0-1 0,0 1-1,0-1 1,0 0 0,-1 1 0,1-1 0,0 1 0,0-1 0,-1 0 0,1 1 0,0-1-1,-1 0 1,1 1 0,0-1 0,-1 0 0,1 0 0,-1 1 0,1-1 0,0 0 0,-1 0-1,1 0 1,-1 1 0,1-1 0,-1 0 0,1 0 0,-1 0 0,1 0 0,0 0-1,-2 0 1,-14 0 243,14 0-85,-5 3 933,3 0-742,1-3-266,-11 2 74,13-2-182,1 0 0,-1 1 1,1-1-1,-1 0 0,1 0 0,-1 0 0,1 0 0,0 1 1,-1-1-1,1 0 0,-1 0 0,1 1 0,0-1 1,-1 0-1,1 0 0,0 1 0,-1-1 0,1 1 1,0-1-1,0 0 0,-1 1 0,1-1 0,0 1 0,0-1 1,0 0-1,-1 1 0,1-1 0,0 1 0,0 0 1,0 0-1,0 0 1,0 0 0,0-1-1,-1 1 1,1 0-1,0 0 1,-1 0-1,1-1 1,0 1-1,-1 0 1,1 0-1,-1-1 1,1 1-1,-1-1 1,1 1-1,-1 0 1,1-1-1,-1 1 1,0-1-1,0 1 1,0 0-8,0-1 0,0 1 0,1 0 1,-1-1-1,0 1 0,1 0 0,-1-1 0,1 1 0,-1 0 0,1 0 1,-1 0-1,1-1 0,-1 1 0,1 0 0,0 0 0,-1 0 0,1 0 1,0 0-1,0 0 0,0 0 0,0 1 0,-1 1 3,1-1 0,0 0 0,-1 1 0,1-1 0,-1 1 0,1-1 0,-1 0 0,-2 4-1,2-4-4,0 0-1,0 0 0,1 1 1,-1-1-1,0 1 0,1-1 1,-1 0-1,1 4 0,0 72-2291,0-76 2146,0-1 1,0 1 0,1-1-1,-1 0 1,0 1 0,1-1-1,-1 1 1,1-1 0,-1 0-1,1 1 1,0-1 0,0 0-1,0 0 1,-1 1 0,1-1-1,0 0 1,0 0 0,1 0-1,-1 0 1,0 0 0,0-1 0,0 1-1,1 0 1,-1 0 0,2 0-1,6 5-961,-8-5 955,0-1 0,-1 1 0,1 0 0,-1-1 1,1 1-1,-1 0 0,0-1 0,1 1 0,-1 0 0,0 0 0,1-1 0,-1 1 0,0 0 0,0 0 0,1-1 0,-1 1 0,0 0 0,0 0 0,0 0 1,0 1-1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26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9665,'0'1'78,"0"0"0,0-1 0,0 1 0,0 0 0,0-1 0,0 1 0,0-1 0,-1 1 0,1 0 0,0-1 0,0 1 0,-1 0 0,1-1 0,0 1 0,-1-1 0,1 1 0,0-1 0,-1 1 0,1-1 0,-1 1 0,1-1 0,-1 1 0,1-1 0,-1 0 0,0 1 0,1-1 0,-1 0 0,1 1 0,-1-1 0,0 0 0,1 0 0,-1 0 0,0 1 0,1-1 0,-1 0 0,0 0 0,1 0 0,-1 0 0,1 0 0,-2 0 0,-5 1 207,7-1-226,-1 0 0,1 1-1,-1-1 1,1 0 0,-1 1 0,1-1 0,0 1 0,-1-1 0,1 1-1,0-1 1,-1 1 0,1-1 0,0 1 0,0 0 0,0-1 0,-1 1-1,1-1 1,0 1 0,0 0 0,0-1 0,0 1 0,0-1 0,0 2-1,1 18 503,-1-14-413,0 74-1860,0-79 1644,0-1 0,0 1 0,0 0 0,0-1 0,1 1 0,-1 0 0,0-1-1,0 1 1,0 0 0,1-1 0,-1 1 0,0 0 0,1-1 0,-1 1 0,1-1 0,-1 1 0,1-1-1,-1 1 1,1-1 0,-1 1 0,1-1 0,-1 0 0,1 1 0,-1-1 0,1 1 0,0-1 0,-1 0-1,1 0 1,0 0 0,-1 1 0,1-1 0,0 0 0,-1 0 0,2 0 0,-1 0-40,0 0-1,-1 0 1,1 0 0,0 0 0,-1 1-1,1-1 1,0 0 0,-1 0 0,1 0 0,-1 1-1,1-1 1,0 0 0,-1 1 0,1-1-1,-1 0 1,1 1 0,-1-1 0,1 1 0,-1-1-1,1 1 1,-1-1 0,0 1 0,1 0-1,-1-1 1,0 1 0,1-1 0,-1 1 0,0 0-1,0-1 1,1 1 0,-1 0 0,0-1-1,0 1 1,0 1 0,0 9-2654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26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67 13869,'-2'-5'546,"1"0"0,-1 1 0,0-1 0,0 0-1,-3-4 1,-10-24 3521,14 96-4099,1-63-1,0 1-1,0 0 1,0-1-1,0 1 1,0 0-1,0 0 1,0-1-1,0 1 1,1 0-1,-1-1 0,0 1 1,0 0-1,1-1 1,-1 1-1,1-1 1,-1 1-1,0 0 1,1-1-1,-1 1 1,2 0-1,3 5-234,-3-3 93,1 0-1,-1 0 0,1 0 1,-1 0-1,0 0 0,0 1 1,-1-1-1,1 1 0,-1-1 1,0 1-1,1 0 1,-2-1-1,1 1 0,0 0 1,0 5-1,-2 3-875,1-8 521,0 0 1,-1 0-1,2 0 0,-1 1 0,0-1 1,1 0-1,0 0 0,1 5 0,18 18-3111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27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 17082,'0'1'56,"0"-1"1,-1 1-1,1 0 1,0 0-1,0-1 1,0 1-1,-1 0 1,1-1-1,0 1 1,-1 0-1,1-1 1,0 1-1,-1 0 1,1-1-1,-1 1 1,1-1-1,-1 1 1,1-1-1,-1 1 1,0-1-1,1 0 1,-1 1-1,1-1 1,-1 1-1,0-1 1,1 0-1,-1 0 1,0 1-1,0-1 1,1 0-1,-1 0 1,0 0-1,1 0 1,-1 0-1,0 0 1,0 0 0,1 0-1,-1 0 1,0 0-1,-1-1 1,-2 1 260,-1 1 1062,0-1-218,-14 0-366,15 0-100,9 6-3120,18 18 958,-18-17-458,-5-5 1432,0 1 1,0-1-1,0 1 0,1-1 0,-1 1 1,0-1-1,1 0 0,1 4 1,9 3-1482,2 0-153,-12-8 1933,0 1 1,-1-1-1,1 0 1,0 0-1,-1 1 1,1-1-1,-1 0 1,0 1-1,1-1 1,-1 1-1,0-1 1,0 0-1,0 1 1,0-1 0,0 1-1,0 0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27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0 12257,'-36'21'1815,"-4"1"4110,38-22-3901,9 0-2023,21 0-184,-20 0-360,-1 5-558,21 16-797,-15-14-2136,-3-8 2571,-8 0 463,2 1-3123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24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10089,'0'28'2598,"0"-22"-1935,-1-5-510,1 1 0,0 0 0,-1 0 0,1 0 0,0-1 0,0 1 0,0 0 0,0 0 0,1-1 0,-1 1 0,1 0 0,-1 0 0,1-1 0,-1 1 0,1 0 0,1 2 0,3-3-151,8 6 621,-13-5-562,1 0 0,0 0-1,-1 0 1,1 0 0,-1-1 0,0 1-1,0 0 1,0 0 0,0 0 0,0 2-1,0-4-60,0 1 0,0-1 0,0 1 0,0-1-1,0 0 1,0 1 0,1-1 0,-1 1 0,0-1-1,0 0 1,0 1 0,0-1 0,1 0 0,-1 1 0,0-1-1,0 0 1,1 1 0,-1-1 0,0 0 0,0 0-1,1 1 1,-1-1 0,0 0 0,1 0 0,-1 1 0,0-1-1,1 0 1,-1 0 0,1 0 0,-1 0 0,0 0-1,1 1 1,0-1 0,-1 0 0,0 0 0,1 0 0,-1 0 1,1 0-1,-1 0 0,0 0 0,1 0 0,-1 1 0,0-1 0,0 0 0,1 0 0,-1 0 0,0 1 0,1-1 0,-1 0 0,0 0 0,0 1 0,1-1 0,-1 0 1,0 1-1,0-1 0,0 0 0,0 1 0,1-1 0,-1 0 0,0 1 0,0-1 0,0 0 0,0 1 0,0-1 0,0 1 0,3 4 24,0 0 1,0 0-1,1 0 0,0 0 0,0 0 0,8 7 1,28 19-3845,-9-17-3250,-16-11 3890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27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21378,'0'0'1972,"0"-42"-1476,0 10-536,50 12-3760,-18 20-4145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45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499 40 5124,'0'-38'8257,"0"36"-7801,0 7 414,0 13-756,0-14 23,0 0 65,0 147 1511,0-149-1704,0 0 0,-1 1-1,1-1 1,0 0 0,-1 0 0,0 0 0,1 0 0,-1 0 0,0 0-1,0 0 1,0 0 0,-2 3 0,1-3 1,1 0 0,0 0 0,0 0 0,0 0 0,0 0 0,0 0 0,0 0 0,1 1 0,-1-1 0,1 0 0,-1 0 0,1 5 0,-2 28 309,-2 0 0,-11 52-1,-5 39 674,-3 66-294,-1-23-488,8-64-106,-12 70 192,1-29-117,7 7-26,15-119-70,-10 39 0,-2 5-35,6-16-51,3-18-23,1 1-1,1 47 1,2 2784 3462,4-2873-3436,0-1-1,0 0 0,-1 1 1,1-1-1,-1 0 1,1 1-1,-1-1 0,0 0 1,0 0-1,0 0 1,0 1-1,0-1 0,0 0 1,-1 0-1,-2 2 1,2-2-1,1 0 1,-1 0-1,1 0 1,0 0-1,0 0 1,0 0-1,0 0 0,0 0 1,0 0-1,0 0 1,1 1-1,-1-1 1,1 0-1,-1 1 1,1 3-1,0 286 69,0-291-68,0 0 0,0 1 0,0-1 0,0 0 0,1 0 1,-1 0-1,0 0 0,0 0 0,1 0 0,-1 0 1,1 0-1,-1 0 0,1 0 0,-1 0 0,1 0 0,0 0 1,-1 0-1,1 0 0,0-1 0,0 1 0,0 0 1,0 0-1,1 0 0,-1 0 0,0-1 1,0 1-1,0 0 1,0 0 0,0-1-1,-1 1 1,1 0-1,0 0 1,0 0-1,-1 0 1,1 0-1,-1 0 1,1 0-1,-1 0 1,1 0-1,-1 0 1,1 0-1,-1 0 1,0 0-1,0 0 1,0 0-1,1 1 1,-1 1-1,0 445 88,-1-446-88,1 1-1,0 0 1,-1-1 0,1 1-1,-1-1 1,0 1-1,1-1 1,-1 0-1,-1 1 1,1-1 0,0 0-1,-3 4 1,3-4 0,-1 0 1,1 0-1,-1 1 0,1-1 1,0 0-1,0 1 1,0-1-1,1 1 1,-1-1-1,0 1 0,1 0 1,-1 4-1,2 16 2,0-15 1,0 0 0,-1-1 0,-1 1 0,1 0 0,-1 0-1,-2 7 1,-2-5 4,4-8-6,0 0 0,0-1 0,1 1 0,-1 0 1,0 0-1,1-1 0,0 1 0,-1 0 0,1 0 0,-1 2 1,1-1-2,0 0 0,0 0 0,-1 0 0,0 0 0,1-1 0,-1 1 0,-2 3 1,-4 17-13,-5 106 6,5-41 60,-11 13-40,-1 8 5,7-24 1,8-57-9,0-1 1,-9 30-1,-7 40 18,12-45-5,4-28-12,-2 29 1,5-41-6,-1-1 0,0 1 0,-6 16 0,-3 18-13,-5 76-147,14-68-3787,2-48 2626,0 5-5167,0-7 2560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55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0 432 5621,'0'0'10856,"8"0"-10739,36 0 65,-42 0-178,0 0 0,0 0 0,1 0-1,-1 0 1,0 1 0,1-1 0,-1 1 0,0-1 0,0 1-1,3 1 1,10 18 52,-6-18-48,1 0 0,-1-1 0,1 0 0,-1 0 0,1-1 1,16-2-1,1 2 35,322 0 47,-336-1-85,1 0 0,-1-1 0,0 0 0,22-8 0,-23 6-6,1 1-1,1 0 1,-1 1 0,24-1 0,-5 1 9,0-1 0,33-8 0,-7 2-9,123-18-135,-65 10 115,24-3 140,415 7 820,-365 15-882,861-2 21,-1041 0-71,-1-1 1,0-1-1,0 1 0,17-6 1,-17 4-11,-1 0 0,1 1 1,0 1-1,17-2 0,34 5-28,-30-1 28,-1 0 1,48-7-1,-49 2 58,57-3-1,113-3-160,2604 10 3155,-2795 0-3007,0-1-1,0 0 1,0 0 0,0-1 0,-1 0-1,13-5 1,-12 5 22,0-1 0,0 1 0,0 0 0,0 0 0,0 1 0,14-1 0,405 2 841,-418 0-838,1-1 0,0 0 0,14-4 0,-14 3-41,0 0 1,-1 0-1,17 0 0,1583 2 318,-1607 0-344,0 0 0,1 0 0,-1 0 0,0 0-1,0 0 1,0-1 0,1 1 0,-1-1 0,0 1 0,0-1 0,0 1-1,0-1 1,0 1 0,0-1 0,0 0 0,0 0 0,0 1 0,0-1-1,1-2 1,-1 2-1,0 0 0,0 0 0,0 0 0,0 0 0,-1 1 0,1-1 0,0 0 0,0 1 0,0-1 0,0 0 0,1 1 0,-1-1 0,0 1 0,0 0 0,0-1 0,0 1 0,0 0 0,1 0 0,1 0 0,98 0-580,-101 0 581,1 0 0,-1 0 0,1 0 0,-1 0 0,1 0 0,-1 1 0,1-1 0,-1 0 0,1 0-1,-1 1 1,0-1 0,1 0 0,-1 1 0,1-1 0,-1 0 0,0 1 0,1-1 0,-1 0 0,0 1 0,0-1 0,1 1 0,-1-1 0,0 1 0,0-1 0,0 1-1,1-1 1,-1 1 0,0-1 0,0 1 0,0-1 0,0 1 0,0-1 0,0 2 0,0-2 0,0 1 0,0-1 0,0 1 1,0 0-1,0-1 0,0 1 0,0-1 0,1 1 1,-1-1-1,0 1 0,0 0 0,0-1 0,1 1 0,-1-1 1,0 1-1,1-1 0,-1 1 0,1-1 0,-1 0 0,0 1 1,1-1-1,-1 1 0,1-1 0,-1 0 0,1 1 1,-1-1-1,1 0 0,-1 0 0,1 1 0,0-1 0,-1 0 1,1 0-1,-1 0 0,2 0 0,135 0 113,-136 0-56,-8 0-734,3 1 665,1-1-1,0-1 0,-1 1 1,1 0-1,0-1 0,-7-1 1,-1-14-58,3 14 50,7 2 19,0 1 0,0-1-1,0 0 1,1 0-1,-1 0 1,0 0 0,0 0-1,0 0 1,0 0-1,0-1 1,0 1 0,1 0-1,-1 0 1,0-1 0,0 1-1,0 0 1,1-1-1,-1 1 1,0-1 0,0 1-1,1-1 1,-2 0-1,-3-4-2,2 3 0,1 0 0,-1 0 0,0 1 1,1-1-1,-1 1 0,0-1 0,-5-1 1,-6-2 7,7 3-5,0 0 0,1-1 0,-1 0 0,1 0 0,0 0 0,-6-5 0,-30-20 88,35 25-94,0-2 0,0 1 1,1-1-1,-1 0 0,-7-8 0,7 6-114,6 6 235,0 1 0,0-1 0,0 0 0,1 0-1,-1 0 1,0 1 0,0-1 0,1 0 0,-1 0-1,1 0 1,-1 0 0,1 0 0,-1 0 0,1 0-1,-1-1 1,1 1 0,0 0 0,0 0 0,-1-2 1532,1-1-1556,0-12-4,0 12 74,0-14 67,0-8 361,0 25-587,1 0 0,-1 1 0,0-1-1,0 1 1,1-1 0,-1 0 0,0 1 0,1-1 0,-1 1-1,0-1 1,1 1 0,-1-1 0,1 1 0,-1-1 0,1 1-1,-1 0 1,1-1 0,-1 1 0,1 0 0,-1-1 0,1 1-1,0 0 1,-1 0 0,1-1 0,-1 1 0,1 0 0,0 0 0,-1 0-1,1 0 1,0 0 0,-1 0 0,1 0 0,0 0 0,-1 0-1,1 0 1,0 0 0,-1 0 0,1 1 0,-1-1 0,2 1-1,0-1 3,3 0-19,1 5-10,0 2 17,23 17-60,-17-16-14,-1 0 0,0 1 0,0 0 0,-1 1-1,0 0 1,0 1 0,-1 0 0,-1 0-1,0 1 1,0 0 0,9 22 0,-13-25 59,-1 0 1,-1 0 0,1 1 0,-2-1-1,1 1 1,-1-1 0,0 11 0,-1-20 23,0 0 0,0 1 1,0-1-1,0 1 1,0-1-1,0 1 1,-1-1-1,1 1 1,0-1-1,0 1 1,0-1-1,0 1 1,-1-1-1,1 1 1,0-1-1,0 1 1,-1-1-1,1 0 1,0 1-1,-1-1 1,1 1-1,0-1 1,-1 0-1,1 0 1,-1 1-1,1-1 1,-1 0 0,1 1-1,0-1 1,-2 0-1,-31 16 1,18 2-10,-9 0 1,10 2 3,-15 1 1,15 1 10,-14 3-25,15-4-83,-39 21-436,-3 11-2329,-5-6-5020,38-32 3801,-2 1-278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1:57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228 85 4040,'0'-43'127,"0"40"-254,5 2 23,15-6 250,-20 7-81,1 0 0,-1-1 0,0 1 0,1 0 0,2-9 10797,-3 10-10858,0 0 0,0 0 0,0 0 0,0 0 0,0-1-1,0 1 1,0 0 0,-1 0 0,1 0 0,0 0-1,0-1 1,-1 1 0,1 0 0,0 0 0,-1 0 0,1-1-1,-1 1 1,1 0 0,-1-1 0,0 1 0,1 0-1,-1-1 1,0 1 0,1-1 0,-1 1 0,0-1 0,1 1-1,-1-1 1,0 0 0,0 1 0,0-1 0,1 0 0,-1 1-1,-1-1 1,-12 6 64,2 10 56,-12-6-41,11 16-64,10-23-17,-1 1 0,0-1 0,0 0 0,0-1 1,-8 5-1,-16 11 0,11-5 120,0-1 0,-1 0 0,-34 17 0,51-28-86,-7 4 245,8-5-271,0 0-1,0 0 1,0 0-1,-1 0 1,1 0-1,0 0 1,0 0-1,0 0 1,0 0-1,-1 0 1,1 0-1,0 0 1,0 0-1,0 0 1,-1 0-1,1 0 1,0 0-1,0 0 1,0 0-1,0 0 1,0 0-1,-1-1 1,1 1-1,0 0 0,0 0 1,0 0-1,0 0 1,0 0-1,0 0 1,-1-1-1,1 1 1,0 0-1,0 0 1,0 0-1,0 0 1,0 0-1,0-1 1,0 1-1,0 0 1,0 0-1,0 0 1,0 0-1,0-1 1,0 1-1,0 0 1,0 0-1,0 0 1,0-1-1,0 1 1,0 0-1,0 0 1,0-1-1,0 0-11,0 0-1,0 0 0,0-1 1,0 1-1,0 0 1,1-1-1,-1 1 1,0 0-1,1 0 0,-1-1 1,1 1-1,-1 0 1,1 0-1,0 0 0,-1 0 1,1 0-1,0 0 1,0 0-1,0 0 0,0 0 1,0 0-1,0 0 1,0 0-1,0 1 1,0-1-1,0 0 0,0 1 1,0-1-1,1 1 1,-1-1-1,0 1 0,0 0 1,1-1-1,-1 1 1,0 0-1,0 0 0,1 0 1,-1 0-1,0 0 1,1 0-1,1 1 1,-3-1 1,0 0 0,0 0 0,0 0 1,1 0-1,-1 0 0,0 0 0,0 0 0,1 0 1,-1 1-1,0-1 0,0 0 0,0 0 1,1 0-1,-1 0 0,0-1 0,0 1 1,1 0-1,-1 0 0,0 0 0,0 0 1,0 0-1,1 0 0,-1 0 0,0 0 1,0 0-1,0 0 0,1-1 0,-1 1 1,0 0-1,0 0 0,0 0 0,0 0 0,0 0 1,1-1-1,-1 1 0,0 0 0,0 0 1,0 0-1,0-1 0,0 1 0,0 0 1,0 0-1,0 0 0,0-1 0,0 1 1,0 0-1,1 0 0,-1-1 0,0 1 1,-1 0-1,1 0 0,0 0 0,0-1 1,0 1-1,0 0 0,0-1 0,0 0 0,0 0 1,0 0-1,0 0 0,0 0 1,0 0-1,0-1 0,0 1 0,1 0 1,-1 0-1,0 0 0,1 0 1,-1 0-1,0 0 0,1 0 0,0 0 1,-1 0-1,1 0 0,-1 0 1,1 0-1,0 1 0,0-1 0,0 0 1,-1 0-1,1 1 0,0-1 1,0 0-1,0 1 0,0-1 0,0 1 1,0-1-1,0 1 0,0 0 0,1-1 1,0 1-1,16-8-17,-3-14-13,15 12-26,-6-11-6,-1 11 18,18-17 19,-23 15 44,-15 9 24,1 0 0,-1 1 0,1-1-1,0 1 1,0 0 0,0 1 0,5-3 0,7 1 746,1 0 0,0 0 0,0 2 0,29 1-1,-34 0-460,-11 0-303,0 0 0,0 0 1,0 0-1,0 0 0,0 1 0,1-1 1,-1 1-1,0-1 0,0 1 1,0-1-1,0 1 0,0-1 0,0 1 1,-1 0-1,1 0 0,0-1 0,0 1 1,0 0-1,-1 0 0,1 0 0,0 0 1,-1 0-1,1 0 0,-1 0 0,1 0 1,0 2-1,4 6 139,11 1 182,0 9-64,3-8-86,35 71 17,-28-52-452,2-1 1,50 41 0,-63-59-2311,0 0 0,20 9 0,-20-14-1522,-1-4-376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27.8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65 0 3512,'0'0'5688,"0"4"-5191,0 11-34,0-11 461,0 0-555,0 38 1173,0-42-1529,0 1 1,0-1-1,0 1 1,0-1-1,0 0 1,0 1-1,0-1 1,0 0-1,-1 1 1,1-1-1,0 0 1,0 1-1,0-1 1,0 0 0,-1 1-1,1-1 1,0 0-1,0 0 1,-1 1-1,1-1 1,0 0-1,-1 0 1,1 1-1,0-1 1,0 0-1,-1 0 1,1 0-1,0 0 1,-1 1 0,-26 10 330,26-10-320,0 1 0,0-1 0,0 1-1,1 0 1,-1-1 0,0 1 0,1 0-1,-1-1 1,1 1 0,-1 0 0,1 0 0,0 0-1,0 0 1,0 0 0,0-1 0,0 1-1,0 0 1,0 0 0,1 3 0,0 1-15,-1 48-224,0-54 214,0 1 0,0-1 0,0 0 1,0 0-1,0 1 0,0-1 0,1 0 1,-1 0-1,0 1 0,0-1 0,0 0 1,0 0-1,0 0 0,1 0 0,-1 1 1,0-1-1,0 0 0,0 0 0,0 0 0,1 0 1,-1 0-1,0 1 0,0-1 0,1 0 1,-1 0-1,0 0 0,0 0 0,1 0 1,-1 0-1,0 0 0,0 0 0,0 0 1,1 0-1,-1 0 0,0 0 0,1 0 1,26 5 12,-6 0 163,10-3-76,35-2-105,-65 1 8,-1-1 0,1 0 0,-1 0-1,1 0 1,-1 0 0,1 0 0,0 0-1,-1 0 1,1-1 0,-1 1 0,1 0 0,-1 0-1,1 0 1,-1 0 0,1-1 0,-1 1-1,1 0 1,-1-1 0,1 1 0,-1 0-1,0-1 1,1 1 0,-1 0 0,1-1 0,-1 1-1,0-1 1,1 1 0,-1-2 0,11-26 60,-11 27-61,0 1 1,0 0 0,0-1 0,0 1-1,0 0 1,0-1 0,1 1 0,-1 0-1,0-1 1,0 1 0,0 0 0,1-1-1,-1 1 1,0 0 0,0 0 0,1-1-1,-1 1 1,0 0 0,0 0 0,1 0-1,-1-1 1,0 1 0,1 0 0,-1 0-1,0 0 1,1 0 0,-1 0 0,0 0 0,1 0-1,-1-1 1,1 1 0,-1 0 0,1 0-2,-1 0 1,0 0 0,1 0 0,-1 0-1,0 0 1,1 0 0,-1 0 0,0 0-1,1 0 1,-1 0 0,0 0 0,1 0-1,-1-1 1,0 1 0,0 0 0,1 0-1,-1 0 1,0 0 0,0-1 0,1 1-1,-1 0 1,0 0 0,0-1 0,0 1 0,1 0-1,-1-1 1,0 1 0,0 0 0,0-1-1,4-11 107,0 0-1,-1 0 1,0 0 0,-1-1-1,-1 1 1,0-25-1,0 31 96,-1 6-187,0-1 0,1 0 0,-1 1 0,0-1 0,0 1-1,0-1 1,0 0 0,0 1 0,0-1 0,0 1 0,0-1 0,0 0 0,0 1 0,0-1-1,0 1 1,-1-1 0,1 1 0,0-1 0,0 0 0,-1 1 0,1-1 0,0 1 0,0-1 0,-1 1-1,1-1 1,-1 1 0,1 0 0,0-1 0,-1 1 0,1-1 0,-1 1 0,1 0 0,-1-1-1,1 1 1,-1 0 0,0-1 0,-29-4 50,30 5-63,0 0-1,-1 0 1,1 0-1,0 0 0,0 0 1,-1 0-1,1 0 0,0 0 1,-1 0-1,1 0 0,0 0 1,0 0-1,-1 0 0,1 0 1,0 0-1,0 0 0,-1 0 1,1 0-1,0 0 0,0 0 1,-1-1-1,1 1 0,0 0 1,0 0-1,-1 0 0,1 0 1,0-1-1,0 1 0,0 0 1,0 0-1,-1-1 0,1 1 1,0 0-1,0 0 1,0-1-1,0 1 0,-5-3 15,-85 1 84,60 2-101,26 0-5,4-1 5,-1 1 1,0 0-1,1 0 1,-1 0-1,0 0 1,1 0-1,-1 0 1,0 0-1,1 0 1,-1 0-1,0 0 1,1 0-1,-1 0 0,0 0 1,1 1-1,-1-1 1,0 0-1,1 0 1,-1 1-1,0-1 1,1 1-1,-1-1 1,1 0-1,-1 1 1,1-1-1,-1 1 1,1-1-1,-1 1 1,1-1-1,-1 2 0,-9 26 20,10-28-18,0 1 0,0-1 0,-1 1 0,1-1 0,0 0 0,0 1 0,0-1 0,-1 0 0,1 1 0,0-1 0,0 0 0,-1 1 0,1-1-1,0 0 1,-1 0 0,1 1 0,0-1 0,-1 0 0,1 0 0,0 0 0,-1 1 0,1-1 0,-1 0 0,1 0 0,0 0 0,-1 0 0,1 0 0,-1 0 0,1 0 0,0 0 0,-1 0 0,0 0-1,1 0 1,0 0 0,0 0 0,-1 0 0,1 0 0,0 0-1,-1 0 1,1 0 0,0 0 0,-1 0 0,1 1 0,0-1-1,0 0 1,-1 0 0,1 0 0,0 0 0,0 0 0,-1 1-1,1-1 1,0 0 0,0 0 0,-1 0 0,1 1 0,0-1-1,0 0 1,0 0 0,0 1 0,-1-1 0,-2 9-26,0 0 1,0 0-1,1 1 1,1-1 0,-1 0-1,1 1 1,1-1-1,1 18 1,-1-27 24,0 0 0,0 0 1,0 1-1,0-1 1,0 0-1,0 0 0,0 1 1,0-1-1,0 0 0,1 0 1,-1 0-1,0 1 0,0-1 1,0 0-1,0 0 0,1 0 1,-1 0-1,0 1 0,0-1 1,0 0-1,1 0 0,-1 0 1,0 0-1,0 0 0,1 0 1,-1 0-1,0 1 0,0-1 1,1 0-1,-1 0 0,0 0 1,0 0-1,1 0 0,-1 0 1,0 0-1,0 0 0,1-1 1,-1 1-1,31 4 39,-6-1 142,42-1 0,-61-2-155,-6 0-25,1 0-1,0 0 1,0-1 0,0 1-1,-1 0 1,1 0 0,0-1 0,0 1-1,0 0 1,-1-1 0,1 1-1,0 0 1,-1-1 0,1 1 0,0-1-1,-1 1 1,1-1 0,-1 0-1,1 1 1,-1-1 0,1 0 0,-1 1-1,1-1 1,-1 0 0,0 1-1,1-1 1,-1 0 0,0 0 0,0 0-1,0 1 1,1-1 0,-1 0-1,0 0 1,0 0 0,0 1 0,0-2-1,2-8 7,3 6 2,-5 4-6,1 0-1,-1 0 0,0 0 0,1-1 1,-1 1-1,0 0 0,0 0 1,1 0-1,-1 0 0,0 0 0,1 0 1,-1-1-1,0 1 0,0 0 0,0 0 1,1 0-1,-1-1 0,0 1 1,0 0-1,0 0 0,1-1 0,-1 1 1,0 0-1,0-1 0,0 1 1,0 0-1,0 0 0,0-1 0,1 1 1,-1 0-1,0-1 0,5-19 101,-3 15 58,-2 1 63,0-13 61,0 12-1,0 5-84,0-1-191,0 1 1,0-1-1,0 1 1,1 0-1,-1-1 0,0 1 1,0-1-1,0 1 1,0-1-1,0 1 0,0-1 1,0 1-1,0 0 0,0-1 1,0 1-1,0-1 1,0 1-1,-1-1 0,1 1 1,0 0-1,0-1 0,0 1 1,-1-1-1,1 1 1,0 0-1,0-1 0,-1 1 1,1 0-1,0-1 1,-1 1-1,1 0 0,0 0 1,-1-1-1,1 1 0,0 0 1,-1 0-1,1-1 1,-1 1-1,0 0 0,-25 0-55,20 0 25,1 0-14,4 0 33,1 0 0,-1 0 1,0 0-1,0 0 0,0 0 0,0 0 1,1 0-1,-1 1 0,0-1 0,0 0 1,1 0-1,-1 1 0,0-1 1,0 1-1,1-1 0,-1 1 0,0-1 1,1 1-1,-1-1 0,1 1 1,-1-1-1,1 1 0,-1 0 0,1-1 1,-1 2-1,-3 20 3,4-22-1,0 0-1,0 0 1,0 0 0,1 0 0,-1 0 0,0 1 0,0-1 0,0 0-1,0 0 1,0 0 0,0 0 0,0 0 0,0 1 0,0-1 0,0 0-1,0 0 1,0 0 0,0 0 0,0 1 0,0-1 0,0 0 0,0 0 0,0 0-1,0 0 1,0 1 0,0-1 0,0 0 0,0 0 0,0 0 0,0 0-1,-1 0 1,1 1 0,0-1 0,0 0 0,0 0 0,0 0 0,0 0 0,0 0-1,-1 0 1,1 0 0,0 0 0,0 1 0,0-1 0,0 0 0,0 0-1,-1 0 1,1 0 0,0 0 0,0 0 0,0 0 0,0 0 0,0 0 0,-1 0-1,0 0 0,0 0 0,1 0 0,-1 1 1,0-1-1,0 0 0,0 0 0,1 1 0,-1-1 0,0 0 0,0 1 0,1-1 0,-1 1 0,0-1 0,1 1 0,-1 0 0,1-1 0,-1 1 0,1-1 0,-1 1 0,1 0 0,-1 0 0,1-1 0,-1 1 0,1 0 0,0 0 1,-1-1-1,1 1 0,0 0 0,0 0 0,0 0 0,0 0 0,-9 19-33,8-18 29,0 1 0,1 0 0,-1 0 0,1 0 0,0-1-1,0 1 1,0 0 0,0 4 0,1 18-48,6-24 89,22-1 33,-21 0-28,-3 0-11,16 0 0,-15 0-9,-2 0 27,-3-1-46,0 1 0,0 0 1,0 0-1,0 0 0,0-1 1,0 1-1,0 0 0,-1-1 1,1 1-1,0-1 0,0 1 0,0-1 1,0 1-1,-1-1 0,1 0 1,0 0-1,0 1 0,-1-1 1,1 0-1,-1 0 0,1 0 1,-1 1-1,1-1 0,-1 0 1,1 0-1,-1 0 0,0 0 1,1 0-1,-1 0 0,0 0 0,0 0 1,0 0-1,0 0 0,0 0 1,0 0-1,0 0 0,0 0 1,0 0-1,-1-1 0,1-4 38,0 0 0,0-43-20,0 48-30,1-16 65,-1 16-52,0 1 0,0-1 0,0 0 0,0 1 0,0-1 0,0 1 0,0-1 0,0 1 0,0-1 0,0 1 0,-1-1 0,1 1 0,0-1 0,0 1 0,0-1 0,-1 1 0,1-1 0,0 1 0,0-1 0,-1 1 0,1-1 0,-1 1 0,1 0 0,0-1 0,-1 1 0,0-1 0,-46 1-280,43 0 256,-1 7 33,-15 20-2,20-26-10,-1-1-1,1 0 1,0 1-1,0-1 1,0 0-1,0 1 0,-1-1 1,1 0-1,0 1 1,0-1-1,-1 0 1,1 0-1,0 1 1,-1-1-1,1 0 0,0 0 1,0 1-1,-1-1 1,1 0-1,-1 0 1,1 0-1,0 0 1,-1 1-1,1-1 0,0 0 1,-1 0-1,1 0 1,-1 0-1,0 0 1,0 0 0,-1 1 1,1-1 0,-1 0-1,1 1 1,-1 0-1,1-1 1,-1 1 0,1 0-1,-1 0 1,1 0-1,0 0 1,0 0 0,-1 0-1,1 0 1,0 0 0,0 0-1,-2 3 1,-18 30-37,15-23-1,4-6-64,0 0 1,1 0-1,-1 0 1,1 1-1,0 7 0,0 5-4496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29.1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58 37 5436,'0'0'5901,"0"-4"-4840,0-13-137,0 13 1985,0 7-2959,0 0 44,0 0-1,0 0 0,-1 0 1,1 0-1,-1 0 0,-1 5 0,2-8 7,-1 1-1,1 0 0,-1-1 0,1 1 1,-1-1-1,1 1 0,-1-1 1,1 1-1,-1-1 0,0 1 0,1-1 1,-1 1-1,0-1 0,1 0 1,-1 1-1,0-1 0,0 0 0,1 0 1,-1 1-1,0-1 0,0 0 0,1 0 1,-1 0-1,0 0 0,0 0 1,0 0-1,0 0 1,1 0-1,0 0 1,0-1 0,0 1-1,0 0 1,0 0 0,0 0-1,-1 0 1,1 0 0,0 0-1,0 0 1,0 0 0,0 0 0,0 0-1,-1 0 1,1 0 0,0 0-1,0 0 1,0 0 0,0 1-1,0-1 1,-1 0 0,1 0 0,0 0-1,0 0 1,0 0 0,0 0-1,0 0 1,0 0 0,0 0-1,0 0 1,-1 1 0,1-1-1,0 0 1,0 0 0,0 0 0,0 0-1,0 0 1,0 0 0,0 1-1,0-1 1,0 0 0,0 0-1,0 0 1,0 0 0,0 0 0,0 1-1,0-1 1,0 0 0,0 0-1,0 0 1,0 0 0,0 0-1,0 1 1,0-1 0,0 0-1,0 17-29,0-12 50,0-1-21,0 15-14,0-14-26,0-2-9,0 18 105,0-19 47,6-2-57,41 0 78,-47 0-122,0 0-1,0 0 0,0 0 1,0 0-1,1 0 0,-1 0 1,0 0-1,0 0 0,0 0 0,0 0 1,0 0-1,1 0 0,-1 0 1,0 0-1,0 0 0,0 0 0,0 0 1,0 0-1,1-1 0,-1 1 1,0 0-1,0 0 0,0 0 1,0 0-1,0 0 0,0 0 0,1 0 1,-1 0-1,0-1 0,0 1 1,0 0-1,0 0 0,0 0 0,0 0 1,0 0-1,0-1 0,0 1 1,0 0-1,0 0 0,0 0 0,0 0 1,0 0-1,0-1 0,0 1 1,0 0-1,0 0 0,0 0 1,0 0-1,0-1 0,0 1 0,0 0 1,0 0-1,0 0 0,0 0 1,0 0-1,0-1 0,0 0 2,-1 0 0,1 0 1,0 1-1,0-1 1,0 0-1,0 0 1,0 0-1,0 0 1,0 0-1,0 0 1,0 1-1,0-1 1,0 0-1,0 0 1,1 0 0,-1 0-1,0 0 1,1 1-1,-1-1 1,1 0-1,-1 0 1,1 1-1,-1-1 1,1 0-1,-1 1 1,1-1-1,0 0 1,-1 1-1,1-1 1,0 1-1,-1-1 1,1 1-1,0-1 1,0 1-1,0 0 1,-1-1-1,3 1 1,-3 0-3,0 0 1,0 0-1,0 0 1,0 0-1,1 0 1,-1 0-1,0 0 0,0 0 1,0 0-1,0 0 1,0 0-1,0 0 1,1 0-1,-1 0 1,0 0-1,0 0 1,0 0-1,0-1 0,0 1 1,0 0-1,0 0 1,0 0-1,1 0 1,-1 0-1,0 0 1,0 0-1,0 0 1,0 0-1,0-1 0,0 1 1,0 0-1,0 0 1,0 0-1,0 0 1,0 0-1,0 0 1,0 0-1,0-1 1,0 1-1,0 0 0,0 0 1,0 0-1,0 0 1,0 0-1,0 0 1,0-1-1,0 1 1,0 0-1,0 0 0,0 0 1,0 0-1,0 0 1,0 0-1,0-1 1,0 1-1,0-18 38,0 13 8,0 1 51,0-40 1018,0 43-1082,-6 1-92,-15 0 54,16 0-44,4 0-11,1-1 57,0 1-1,0 0 1,0 0 0,-1-1 0,1 1-1,0 0 1,-1 0 0,1 0 0,0-1 0,-1 1-1,1 0 1,0 0 0,0 0 0,-1 0 0,1 0-1,-1 0 1,1 0 0,0 0 0,-1 0 0,1 0-1,0 0 1,-1 0 0,1 0 0,0 0 0,-1 0-1,1 0 1,0 0 0,-1 0 0,1 0-1,0 0 1,-1 0 0,1 1 0,-1-1 0,-7 12-88,1 10 40,5-16 26,2-1 34,0 46-52,0-50 41,0-1 1,0 0 0,0 1 0,0-1-1,0 1 1,0-1 0,0 0 0,0 1 0,1-1-1,-1 1 1,0-1 0,0 0 0,0 1 0,0-1-1,1 0 1,-1 1 0,0-1 0,0 0-1,1 1 1,-1-1 0,0 0 0,0 1 0,1-1-1,-1 0 1,0 0 0,1 0 0,-1 1-1,1-1 1,24 4-1,-21-1 5,3 0 86,15-3-39,-17 0-18,-2 0 45,10 0-20,-9 0-52,-1-5 24,10-19-39,-10 18-4,-3 1 29,0-12-44,0 13 3,0 0-8,1-10 2,-1 14 33,0-1 0,0 0-1,0 1 1,0-1-1,0 0 1,0 0-1,0 1 1,0-1-1,0 0 1,0 1 0,0-1-1,0 0 1,-1 1-1,1-1 1,0 0-1,0 1 1,-1-1 0,1 1-1,-1-1 1,1 1-1,0-1 1,-1 0-1,1 1 1,-1 0-1,1-1 1,-2 0 0,-23 1-67,19 0-8,1 0-65,-14 0 134,15 0 10,0 6 24,-12 19-39,13-18-48,3-2 6,0 42 4,0-46 48,0 0 0,0 0-1,0 0 1,0 0 0,0 0-1,1 0 1,-1 0 0,0 0-1,1 0 1,-1 0 0,0 0-1,1 0 1,-1-1 0,1 1-1,0 0 1,-1 0 0,1 0 0,0-1-1,-1 1 1,1 0 0,0-1-1,0 1 1,0-1 0,0 1-1,-1-1 1,1 1 0,0-1-1,0 1 1,0-1 0,0 0-1,0 0 1,0 1 0,0-1-1,0 0 1,0 0 0,0 0 0,0 0-1,0 0 1,0 0 0,0-1-1,0 1 1,1 0 0,2 0-1,-4-1 1,0 1 1,0 0 0,1 0 0,-1 0 0,0 0-1,0 0 1,0 0 0,0 0 0,1 0 0,-1 0-1,0 0 1,0 0 0,0 0 0,1 0 0,-1 0-1,0 0 1,0 0 0,0 0 0,1 0 0,-1 0 0,0 0-1,0 0 1,0 0 0,0 0 0,1 0 0,-1 0-1,0 0 1,0 0 0,0 0 0,0 0 0,1 1-1,-1-1 1,0 0 0,0 0 0,0 0 0,0 0-1,0 0 1,0 1 0,1-1 0,-1 0 0,0 0-1,0 0 1,0 0 0,0 1 0,0-1 0,0 0-1,0 0 1,0 0 0,0 1 0,0-1 0,0 0 0,0 0-1,0 0 1,0 1 0,0-1 0,0 0 0,0 0-1,0 1 1,0-1 0,0 0 0,0 0-1,0 0 1,0 0 0,0 1 0,-1-1-1,1 0 1,0 0 0,0 0 0,0 0-1,0 1 1,0-1 0,0 0 0,1 0-1,-1 0 1,0 0 0,0 1 0,0-1-1,0 0 1,0 0 0,0 0 0,0 0-1,0 0 1,0 1 0,0-1 0,0 0-1,1 0 1,-1 0 0,0 0 0,0 0-1,0 0 1,0 1 0,0-1 0,0 0-1,1 0 1,-1 0 0,0 0 0,0 0-1,0 0 1,0 0 0,1 0 0,-1 0-1,0 0 1,0 0 0,0 0 0,0 0-1,1 0 1,-1 0 0,0 0 0,0 0-1,0 0 1,0 0 0,1 0 0,-1 0-1,0 0 1,0 0 0,0 0 0,0 0-1,1-1 1,53 1 268,-54-6-204,0-107 846,0 113-901,0 0 0,0-1 0,0 1 0,0 0-1,0-1 1,0 1 0,0 0 0,-1-1 0,1 1 0,0 0 0,0-1 0,0 1 0,0 0-1,0 0 1,-1-1 0,1 1 0,0 0 0,0-1 0,0 1 0,-1 0 0,1 0 0,0 0-1,0-1 1,-1 1 0,1 0 0,0 0 0,-1 0 0,1 0 0,0-1 0,0 1 0,-1 0 0,1 0-1,0 0 1,-1 0 0,0 0 0,-28-15 282,28 15-286,1 0 1,-1 0-1,1 0 1,0 0-1,-1-1 1,1 1-1,-1 0 0,1 0 1,0 0-1,-1 0 1,1-1-1,0 1 0,-1 0 1,1 0-1,0-1 1,-1 1-1,1 0 0,0 0 1,-1-1-1,1 1 1,0 0-1,0-1 1,-1 1-1,1 0 0,0-1 1,0 1-1,0-1 1,0 1-1,0 0 0,-1-1 1,1 1-1,0-1 1,0 1-1,0 0 0,0-1 1,-3-4-5,-17 3-2,15 2-34,0 0-34,4 0 67,-20-1-76,20 1 68,0 0-1,0 0 1,0 0-1,0 0 1,0 0 0,0 1-1,0-1 1,0 0-1,0 0 1,0 1-1,0-1 1,0 1 0,1-1-1,-1 1 1,0-1-1,0 1 1,0-1 0,1 1-1,-1 0 1,0-1-1,0 2 1,-4 14-122,5-13 47,-1 0-1,0 0 1,0 0-1,0 0 1,0 0-1,0 0 1,-1-1-1,1 1 1,-4 3-1,1 3-686,0 0 1,1 0-1,0 1 1,0-1-1,-2 15 1,3 9-3915,2-23 3639,0 11-2161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0.08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 10 8253,'35'-10'8717,"-35"31"-8378,0-16-34,0-1-83,0-3-219,1-1 1,-1 1-1,0 0 1,0-1-1,0 1 1,0-1-1,0 1 1,0-1-1,0 1 0,0-1 1,0 1-1,0 0 1,0-1-1,0 1 1,-1-1-1,1 1 1,0-1-1,0 1 1,0-1-1,-1 1 1,1-1-1,0 1 1,-1-1-1,1 1 1,0-1-1,-1 0 1,1 1-1,-1-1 1,1 1-1,-1-1 1,1 0-1,-1 1 1,1-1-1,-1 0 1,1 0-1,-1 0 1,1 1-1,-1-1 1,1 0-1,-1 0 1,1 0-1,-1 0 1,0 0-1,0 0-2,0 0 0,1 0 0,-1 0 0,0 0 0,0 1 0,1-1 0,-1 0 0,0 0 0,1 1 0,-1-1 0,0 0-1,1 1 1,-1-1 0,1 0 0,-1 1 0,1-1 0,-1 1 0,0-1 0,1 1 0,0-1 0,-1 2 0,-1 1-6,1 0 1,0 1-1,0-1 1,0 1-1,0-1 1,1 1-1,0-1 1,-1 1-1,1-1 1,1 4-1,-1 36-9,6-39 19,19-3 30,5 2 235,-26-3-172,-3 1-95,-1-1 0,1 0 0,0 0-1,-1 0 1,1 0 0,-1 0 0,1 0 0,-1 0 0,1 0 0,-1-1 0,1 1 0,0 0 0,-1 0 0,1 0 0,-1 0 0,1-1 0,-1 1 0,1 0 0,-1-1 0,0 1-1,1 0 1,-1-1 0,1 1 0,-1-1 0,0 1 0,1 0 0,-1-1 0,1 0 0,2-25 99,-3 20 131,0 1 103,0-14 64,0 15-5,0 0-93,0-10-74,0 11-3,-62 3-276,62 0 51,0 0 1,0 0-1,-1 0 0,1 0 0,0 0 0,0 0 0,0 0 1,-1 0-1,1 0 0,0 0 0,0 0 0,0 0 1,0 0-1,-1 0 0,1 0 0,0 0 0,0 0 0,0 0 1,0 0-1,-1 0 0,1 0 0,0 0 0,0 0 0,0 0 1,0 0-1,0 1 0,-1-1 0,1 0 0,0 0 0,0 0 1,0 0-1,0 0 0,0 0 0,0 1 0,0-1 1,0 0-1,-1 0 0,1 0 0,0 0 0,0 1 0,0-1 1,0 0-1,0 0 0,0 0 0,0 0 0,0 1 0,0-1 1,0 0-1,0 0 0,0 0 0,0 0 0,0 1 1,0-1-1,0 0 0,1 0 0,-1 1 0,0-1-1,0 1 0,0 0 0,1 0 0,-1 0 1,0 0-1,0 0 0,0 0 0,0 0 0,0 0 0,-1 0 0,1 0 0,0 0 0,0 0 0,-1 0 0,1-1 0,0 1 0,-1 0 0,1 0 0,-1 0 1,1 0-1,-1-1 0,1 1 0,-1 0 0,0-1 0,1 1 0,-1 0 0,0-1 0,0 1 0,1-1 0,-1 1 0,0-1 0,0 1 0,0-1 0,0 0 1,1 1-1,-1-1 0,0 0 0,0 0 0,-1 1 0,1-1 0,1 0 1,0 0-1,0 0 1,-1 0-1,1 0 1,0 0-1,0 0 1,0 0-1,-1 0 0,1 0 1,0 0-1,0 0 1,-1 0-1,1 0 1,0 1-1,0-1 1,0 0-1,0 0 1,-1 0-1,1 0 0,0 0 1,0 1-1,0-1 1,0 0-1,-1 0 1,1 0-1,0 1 1,0-1-1,0 0 1,0 0-1,0 0 0,0 1 1,0-1-1,0 0 1,0 0-1,0 1 1,0-1-1,0 0 1,0 0-1,0 0 1,0 1-1,0-1 0,0 1 1,-4 21-8,1 1 0,1-1 0,2 26 0,0-47 10,0 0 0,0 0 0,1 0 0,-1 0 0,0-1 0,1 1 0,-1 0 0,1 0 0,-1-1 0,1 1-1,-1 0 1,1-1 0,0 1 0,-1 0 0,1-1 0,0 1 0,-1-1 0,1 1 0,0-1 0,0 1 0,0-1 0,-1 0 0,1 1 0,0-1 0,0 0 0,0 0 0,0 0 0,0 0 0,0 1 0,-1-1 0,1 0 0,0 0 0,0-1 0,2 1 0,4 1 6,-2 2 6,-5-3-11,0 1-1,0-1 0,1 0 0,-1 0 0,0 1 0,0-1 0,0 0 0,1 0 0,-1 0 0,0 0 1,0 1-1,1-1 0,-1 0 0,0 0 0,0 0 0,1 0 0,-1 0 0,0 0 0,0 1 0,1-1 1,-1 0-1,0 0 0,1 0 0,-1 0 0,0 0 0,1 0 0,-1 0 0,0 0 0,0-1 0,1 1 1,25 0 21,10 0 39,-35 0-62,-1 0 0,1 0-1,-1 0 1,0 0 0,1 0 0,-1 0 0,0 0-1,1 0 1,-1 0 0,1 0 0,-1 0 0,0 0-1,1 0 1,-1-1 0,0 1 0,1 0 0,-1 0-1,0 0 1,1-1 0,-1 1 0,0 0 0,0 0-1,1-1 1,-1 1 0,0 0 0,0-1 0,1 1-1,-1 0 1,0-1 0,0 1 0,0 0 0,0-1-1,1 1 1,-1-1 0,35-62 120,-32 52-95,-3-49-49,0 59 28,1-17-48,-1 18 37,0-1 0,0 0 0,-1 0 0,1 0 0,0 1 0,0-1 0,0 0 0,0 0 0,-1 1 0,1-1 0,0 0-1,-1 0 1,1 1 0,0-1 0,-1 0 0,1 1 0,-1-1 0,1 0 0,-1 1 0,0-1 0,0 0 0,-28-4-267,24 1 133,-1 1-954,4 3 1484,-19-1-3225,20 1 2653,0 0 0,0 0-1,0 0 1,0 1 0,0-1-1,0 0 1,0 0 0,0 1 0,0-1-1,0 0 1,0 1 0,0-1-1,0 1 1,1-1 0,-1 1 0,0 0-1,0-1 1,0 1 0,1 0-1,-2 1 1,1 2-267,0 1 1,0-1-1,0 1 0,1-1 1,0 10-1,-3 2-2595,-12 19-191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0.8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276 24 11777,'0'-2'184,"0"1"-127,0 1-1,0-1 1,1 1 0,-1 0 0,0-1 0,0 1 0,0-1 0,0 1-1,0-1 1,0 1 0,0-1 0,0 1 0,0-1 0,0 1 0,0-1 0,0 1-1,0-1 1,-1 1 0,1-1 0,0 1 0,0 0 0,0-1 0,-1 1-1,1-1 1,0 1 0,-1 0 0,1-1 0,0 1 0,-1-1 0,1 1-1,0 0 1,-1 0 0,1-1 0,-1 1 0,1 0 0,0 0 0,-1-1-1,1 1 1,-1 0 0,0 0 0,-92-5 2416,92 5-2453,-1 0 1,0 0-1,1 0 1,-1 0-1,1 1 0,-1-1 1,0 1-1,1-1 1,-1 1-1,1-1 1,-1 1-1,1 0 0,0 0 1,-1-1-1,1 1 1,0 0-1,0 1 1,-1-1-1,1 0 0,0 0 1,0 0-1,0 1 1,-1 1-1,-6 6 94,-9 3 158,-1 9-28,-1-8-49,3 14-50,0-13-22,9-2-122,0 1 0,1 0 0,1 0 0,0 1 0,1-1 0,0 1 0,1 0 0,1 0 0,0 0 0,1 16 0,1-30-1,0 0 0,0 1 1,0-1-1,0 0 0,0 1 0,0-1 0,0 0 1,0 0-1,0 1 0,0-1 0,0 0 0,0 0 1,0 1-1,1-1 0,-1 0 0,0 0 0,0 1 1,0-1-1,0 0 0,1 0 0,-1 0 0,0 1 1,0-1-1,0 0 0,1 0 0,-1 0 0,0 0 1,0 1-1,1-1 0,-1 0 0,0 0 0,1 0 1,-1 0-1,0 0 0,0 0 0,1 0 0,-1 0 1,0 0-1,1 0 0,106 6-347,-106-6 337,-1 0 0,1 0 0,0 0 0,-1 0 0,1 0 0,0 0 0,-1 0-1,1 0 1,0 0 0,-1 0 0,1-1 0,-1 1 0,1 0 0,0-1 0,-1 1 0,1 0-1,-1-1 1,1 1 0,-1 0 0,1-1 0,-1 1 0,1-1 0,0 0 0,31-25-204,-5 13 80,-6-11 96,-7 12 20,-7-13 24,7 13 46,-13 6-18,0 1 0,0 0 0,0-1 0,-1 1 0,0-1-1,-1-6 1,1-2 155,0 13-199,1 0 35,-1 0 0,0 0 0,0 0 0,0 0 0,1 0 0,-1-1 0,0 1 0,-1 0 0,1 0 0,0 0 0,0 0 0,0 0 0,-1 0 0,1 0 0,0 0 0,-1 0 0,1 0 0,-1 0 0,1 0 0,-1 0 0,1 1 0,-1-1 0,-1-1 0,-24 0 157,20 2-19,-21 0 186,22 0-113,-1 0 6,-18 0 7,24 0-244,0-1-1,-1 1 1,1 0-1,0 0 1,-1 0-1,1 0 1,0 0-1,-1 0 1,1 1-1,0-1 1,-1 0-1,1 0 1,0 0-1,0 0 1,-1 0-1,1 0 1,0 0-1,0 1 1,-1-1-1,1 0 0,0 0 1,0 0-1,-1 1 1,1-1-1,0 0 1,0 0-1,0 1 1,-1-1-1,1 0 1,0 0-1,0 1 1,0-1-1,0 0 1,0 1-1,0-1 1,-1 0-1,1 1 1,0-1-1,0 0 1,0 1-1,0-1 1,-11 31 99,11-31-102,0 1-1,0-1 1,0 1 0,-1-1 0,1 0-1,0 1 1,0-1 0,0 1 0,0-1-1,0 1 1,-1-1 0,1 0 0,0 1-1,0-1 1,-1 0 0,1 1 0,0-1-1,-1 0 1,1 1 0,0-1 0,-1 0-1,1 0 1,-1 1 0,1-1 0,0 0-1,-1 0 1,1 0 0,-1 0 0,1 1-1,0-1 1,-1 0 0,1 0 0,-1 0-1,0 0-1,1 0 0,0 0 0,0 0 0,-1 0 0,1 0 0,0 0 0,0 0-1,-1 0 1,1 0 0,0 0 0,0 0 0,0 0 0,-1 0 0,1 0 0,0 1-1,0-1 1,0 0 0,-1 0 0,1 0 0,0 0 0,0 0 0,0 1 0,0-1 0,-1 0-1,1 0 1,0 0 0,0 1 0,0-1 0,0 0 0,0 0 0,0 0 0,0 1-1,0-1 1,-1 0 0,-9 38-35,9-34 38,1 1 1,-1-1-1,1 0 1,-1 0-1,1 1 0,1 5 1,0 10 12,5-18 7,20 5 3,-19-6 41,-2-1-34,15 0-41,-20 0 7,0 0 0,0 0-1,0 0 1,1 0 0,-1 0-1,0 0 1,0 0 0,0 0-1,1 0 1,-1 0 0,0 0-1,0 0 1,0 0 0,0 0 0,1 0-1,-1 0 1,0 0 0,0 0-1,0 0 1,0 0 0,1 0-1,-1 0 1,0 0 0,0 0-1,0-1 1,0 1 0,0 0 0,0 0-1,1 0 1,-1 0 0,0 0-1,0 0 1,0-1 0,0 1-1,0 0 1,0 0 0,0 0-1,0 0 1,0-1 0,0 1-1,0 0 1,0 0 0,0 0 0,0 0-1,0-1 1,0 1 0,0 0-1,0 0 1,0 0 0,0-1-1,0 1 1,0 0 0,0 0-1,0 0 1,0 0 0,0-1 0,0-23-117,0 24 113,0 0 1,0 0-1,-1 0 1,1 0-1,0 0 1,0-1 0,0 1-1,0 0 1,0 0-1,0 0 1,0 0 0,0 0-1,0-1 1,0 1-1,0 0 1,0 0 0,0 0-1,0 0 1,0-1-1,0 1 1,0 0-1,0 0 1,0 0 0,0 0-1,0 0 1,0-1-1,0 1 1,0 0 0,0 0-1,1 0 1,-1 0-1,0 0 1,0 0 0,0-1-1,0 1 1,0 0-1,0 0 1,0 0-1,1 0 1,-1 0 0,0 0-1,0 0 1,0 0-1,0 0 1,0 0 0,1 0-1,-1-1 1,0 1-1,0 0 1,0 0 0,0 0-1,0 0 1,1 0-1,-1 0 1,1 0-20,0 0 0,0 0 1,0-1-1,-1 1 0,1 0 1,0-1-1,0 1 0,0-1 0,-1 1 1,1-1-1,0 1 0,-1-1 1,1 1-1,0-1 0,-1 0 1,1 1-1,-1-1 0,1 0 0,-1 0 1,1 1-1,-1-1 0,0 0 1,1 0-1,-1 0 0,0 0 1,0 0-1,1 1 0,-1-1 0,0 0 1,0 0-1,0 0 0,0-1 1,0-44-2732,-1 24-261,1 1-2102,0 18 2081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1.51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94 71 12529,'0'26'2511,"0"72"-2365,0-69-115,5-29 0,13 0-4,-13 0 79,0 0-70,-4 0-35,0 0-1,1 0 0,-1 0 0,0 0 1,0-1-1,0 1 0,0 0 0,0-1 1,0 1-1,0 0 0,0-1 0,0 0 1,0 1-1,0-1 0,0 1 0,0-1 0,0 0 1,-1 0-1,1 0 0,0 1 0,0-1 1,-1 0-1,1 0 0,-1 0 0,1 0 1,-1 0-1,1 0 0,-1 0 0,0 0 1,1 0-1,-1-1 0,0 1 0,0 0 1,0 0-1,1 0 0,-2-2 0,5-10-3,8-2 5,-6-9 24,4 11 42,-7 2 143,0 0 1,-1 0-1,-1 0 1,1-1 0,-2-17-1,0-13 1326,0 39-1355,-7 3-90,-38 0 159,45 0-243,-1 0 0,0 0 1,0 0-1,0 0 0,0 0 0,0 0 1,0 0-1,0 0 0,0 0 0,0 1 1,0-1-1,0 0 0,0 1 1,0-1-1,0 1 0,1-1 0,-1 1 1,0-1-1,0 1 0,1-1 0,-1 1 1,0 0-1,0 0 0,1-1 1,-1 1-1,1 0 0,-1 0 0,1 0 1,-1-1-1,1 1 0,0 0 0,-1 2 1,-9 14 133,-15-4 93,13 11-45,-10-13-78,13 12-49,9-23-63,0 0 0,-1 0 0,1 1 0,0-1 1,0 0-1,0 0 0,0 0 0,0 0 0,0 1 0,0-1 0,0 0 0,0 0 0,0 0 0,-1 0 0,1 1 0,0-1 1,0 0-1,0 0 0,0 0 0,0 0 0,-1 0 0,1 0 0,0 0 0,0 0 0,0 0 0,0 1 0,-1-1 1,1 0-1,0 0 0,0 0 0,0 0 0,0 0 0,-1 0 0,1 0 0,0 0 0,0 0 0,0 0 0,-1 0 0,1 0 1,0 0-1,0-1 0,0 1 0,0 0 0,-1 0 0,1 0 0,0 0 0,0 0 0,0 0 0,0 0 0,-1 0 0,1 0-1,0 0 1,0 0 0,0 0 0,0 0 0,0 0 0,0 0 0,-1 0 0,1 0 0,0 0 0,0 0 0,0 0 0,0 0 0,0 0 0,0 0 0,-1 0 0,1 0 0,0 0 0,0 0-1,0 0 1,0 0 0,0 0 0,0 0 0,0 0 0,-1 0 0,1 1 0,0-1 0,0 0 0,0 0 0,0 0 0,0 0 0,0 0 0,0 0 0,0 0 0,0 1 0,0-1 0,0 0-1,0 0 1,0 0 0,0 0 0,0 0 0,0 0 0,0 1 0,0-1 0,0 0 0,0 0 0,-12 34-28,0-10 19,12-24 8,-1 1-1,1 0 0,-1 0 1,1-1-1,-1 1 0,1 0 1,0 0-1,-1-1 1,1 1-1,0 0 0,-1 0 1,1 0-1,0-1 0,0 1 1,0 0-1,0 0 1,0 0-1,0 0 0,0 0 1,0-1-1,0 1 0,1 1 1,0 8 11,-2-4-17,1-6 11,0 0 0,0 0-1,1 1 1,-1-1 0,0 0 0,0 1-1,0-1 1,0 0 0,0 0 0,0 1-1,0-1 1,0 0 0,0 0 0,1 1 0,-1-1-1,0 0 1,0 0 0,0 0 0,0 1-1,1-1 1,-1 0 0,0 0 0,0 0-1,1 0 1,-1 1 0,0-1 0,0 0 0,1 0-1,-1 0 1,0 0 0,0 0 0,1 0-1,-1 0 1,0 0 0,0 0 0,1 0-1,23 0 44,-18 0 30,-1-6-41,17-18-40,-22 23 0,0 1 0,1-1 0,-1 1 0,1 0 0,-1-1 1,0 1-1,1-1 0,-1 1 0,0-1 0,1 1 0,-1-1 0,0 1 0,0-1 0,0 1 1,1-1-1,-1 1 0,0-1 0,0 1 0,0-1 0,0 1 0,0-1 0,0-1 1,0-51-1895,0 29-4425,0 24 6261,0 0-1,0 0 1,0 0-1,0-1 1,0 1 0,0 0-1,0 0 1,0 0-1,0 0 1,0-1-1,-1 1 1,1 0-1,0 0 1,0 0-1,0 0 1,0 0-1,0 0 1,0-1-1,0 1 1,-1 0-1,1 0 1,0 0-1,0 0 1,0 0-1,0 0 1,0 0-1,-1 0 1,1 0-1,0-1 1,0 1-1,0 0 1,0 0-1,0 0 1,-1 0-1,1 0 1,0 0 0,0 0-1,0 0 1,0 0-1,-1 0 1,1 0-1,0 0 1,0 1-1,0-1 1,0 0-1,-1 0 1,1 0-1,0 0 1,0 0-1,0 0 1,0 0-1,-1 0 1,-31 0-3611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2.62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55 54 12889,'-4'-3'496,"0"0"0,-1 0 0,0 0 0,1 0 0,-1 1 0,0 0-1,0 0 1,-9-2 0,14 4-323,0 52 227,-2 65-157,2-101-230,0-13 12,0-3-22,0 1 0,0-1 0,0 0 0,0 0-1,-1 0 1,1 1 0,0-1 0,0 0 0,0 0-1,0 1 1,0-1 0,0 0 0,0 0 0,0 1-1,0-1 1,0 0 0,0 0 0,0 0 0,0 1-1,0-1 1,0 0 0,0 0 0,0 1 0,0-1-1,0 0 1,0 0 0,0 1 0,1-1 0,-1 0-1,0 0 1,0 0 0,0 1 0,0-1 0,0 0-1,1 0 1,-1 0 0,0 0 0,0 1 0,0-1 0,1 0-1,-1 0 1,0 0 0,0 0 0,0 0 0,1 0-1,-1 0 1,0 0 0,0 0 0,1 0 0,-1 0-1,0 1 1,0-1 0,1 0 0,-1-1 0,0 1-1,0 0 1,1 0 0,21 0 82,-16 0 87,-2-6-132,15-18 24,-19 23-56,0 1-1,1-1 1,-1 1 0,0-1 0,0 1 0,1-1-1,-1 1 1,0-1 0,1 1 0,-1 0 0,0-1-1,1 1 1,-1 0 0,1-1 0,-1 1 0,1 0-1,-1-1 1,1 1 0,-1 0 0,1 0 0,-1 0-1,1-1 1,-1 1 0,1 0 0,-1 0 0,1 0-1,-1 0 1,1 0 0,-1 0 0,2 0 0,-2 0-6,0 0 0,0 0 1,0 0-1,1 0 0,-1 0 1,0 0-1,0 0 1,0 0-1,1 0 0,-1 0 1,0 0-1,0 0 0,0 0 1,1 0-1,-1 0 1,0 0-1,0 0 0,0 0 1,1 0-1,-1 0 0,0-1 1,0 1-1,0 0 0,0 0 1,1 0-1,-1 0 1,0 0-1,0-1 0,0 1 1,0 0-1,0 0 0,0 0 1,0 0-1,0-1 0,1 1 1,-1 0-1,0 0 1,0 0-1,0-1 0,0 1 1,0 0-1,5-28 323,3 16 87,-4-3 206,-2 1 0,1-1 1,-2 0-1,0-27 0,-8 41-644,-19 1 6,20 0-12,1 6 0,-12 16 9,12-16 9,5-1-6,0-3 18,0-2 0,1 1 1,-1 0 0,0 0 0,0 0-1,0-1 1,0 1 0,0 0 0,0 0-1,0 0 1,0-1 0,0 1 0,0 0-1,-1 0 1,1 0 0,0-1 0,0 1-1,-1 0 1,1 0 0,-1-1 0,1 1-1,0 0 1,-1-1 0,1 1 0,-1 0-1,0-1 1,1 1 0,-1-1 0,1 1-1,-1-1 1,0 1 0,0-1 0,1 0-1,-1 1 1,0-1 0,1 0 0,-2 1-1,2-1 2,0 0-1,-1 0 1,1 0-1,0 0 1,0 0-1,0 0 0,0 0 1,0 0-1,0 0 1,0 0-1,-1 0 1,1 0-1,0 0 1,0 0-1,0 0 0,0 0 1,0 0-1,0 0 1,0 0-1,0 0 1,-1 0-1,1 0 1,0 0-1,0 1 0,0-1 1,0 0-1,0 0 1,0 0-1,0 0 1,0 0-1,0 0 1,0 0-1,0 0 0,0 1 1,0-1-1,0 0 1,0 0-1,0 0 1,-1 0-1,1 0 1,0 0-1,0 0 0,0 1 1,1-1-1,-1 0 1,0 0-1,0 0 1,0 0-1,0 0 0,0 0 1,0 0-1,0 1 1,0-1-1,0 0 1,0 0-1,0 36-198,0-33 168,8-2 17,0 1 12,-4-1 1,0 0 0,0 0 0,0 0 0,0-1 0,0 1 0,0-1 0,5-1 0,49 1 55,-58 1-54,1-1 0,-1 0 1,1 0-1,-1 0 0,0-1 0,1 1 0,-1 0 0,0 0 1,1 0-1,-1 0 0,0 0 0,1 0 0,-1 0 0,0-1 1,1 1-1,-1 0 0,0 0 0,1 0 0,-1-1 0,0 1 1,0 0-1,1 0 0,-1-1 0,0 1 0,0 0 1,1-1-1,-1 1 0,0 0 0,0-1 0,0 1 0,18-24 4,-18 23-3,0 1-1,0-1 1,1 1 0,-1-1 0,0 1 0,0 0 0,1-1-1,-1 1 1,0-1 0,1 1 0,-1 0 0,0-1 0,1 1-1,-1 0 1,1-1 0,-1 1 0,0 0 0,1 0 0,-1-1 0,1 1-1,-1 0 1,1 0 0,-1 0 0,1 0 0,-1 0 0,1 0-1,-1 0 1,1 0 0,-1 0 0,1 0 0,0 0 0,-1 0-1,0 0 0,1 0 1,-1 0-1,0 0 0,0 0 1,0 0-1,1 0 0,-1 0 1,0 0-1,0 0 0,0 0 1,0 0-1,1 0 0,-1 0 1,0 0-1,0 0 0,0 0 1,1 0-1,-1 0 0,0-1 1,0 1-1,0 0 1,0 0-1,0 0 0,1 0 1,-1 0-1,0 0 0,0-1 1,0 1-1,0 0 0,0 0 1,0 0-1,0 0 0,1-1 1,-1 1-1,0 0 0,0 0 1,0 0-1,0-1 0,1-6 19,-1 6-16,0 1 1,0-1-1,0 0 0,0 0 0,0 0 1,0 0-1,0 0 0,1 0 0,-1 0 1,0 0-1,0 1 0,1-1 0,-1 0 1,1 0-1,-1 0 0,1 1 0,-1-1 1,1 0-1,-1 0 0,1 1 0,-1-1 1,1 0-1,0 1 0,0-1 0,1-4 44,-2-14 24,0 14 15,0 1 65,0 3-150,0 1 0,0 0 0,0-1 0,1 1 0,-1 0 0,0-1 0,0 1 0,0-1 0,0 1 0,0 0 0,0-1 0,0 1 0,0 0 0,0-1 0,0 1 0,0-1 1,0 1-1,0 0 0,0-1 0,0 1 0,0 0 0,-1-1 0,1 1 0,0 0 0,0-1 0,0 1 0,0 0 0,-1-1 0,1 1 0,0 0 0,0 0 0,-1-1 0,1 1 0,0 0 0,-1 0 0,1-1 1,0 1-1,-1 0 0,1 0 0,0 0 0,-1 0 0,1-1 0,0 1 0,-1 0 0,1 0 0,0 0 0,-1 0 0,-28 0-26,27 0 26,0 0 0,-1 0 0,1 0 0,-1 0 0,1 0 0,0 1 0,-1-1 0,1 1 0,0 0 0,0-1 0,-4 3 0,5-2-1,1-1 1,-1 1-1,0 0 0,1-1 1,-1 1-1,1 0 0,-1 0 0,1 0 1,0-1-1,-1 1 0,1 0 0,0 0 1,-1 0-1,1 0 0,0 0 0,0 1 1,-4 11 0,4-12-2,-1-1 1,1 1 0,0-1 0,-1 0-1,1 1 1,0-1 0,-1 1 0,1-1-1,-1 0 1,1 1 0,0-1-1,-1 0 1,1 1 0,-1-1 0,1 0-1,-1 0 1,0 0 0,1 1-1,-1-1 1,1 0 0,-1 0 0,1 0-1,-1 0 1,1 0 0,-2 0-1,2 0 1,-1 0 0,1 0 0,0 0 0,0 0 0,-1 0 0,1 0 0,0 0-1,0 0 1,-1 0 0,1 0 0,0 1 0,0-1 0,-1 0 0,1 0 0,0 0-1,0 0 1,0 1 0,-1-1 0,1 0 0,0 0 0,0 0 0,0 1 0,0-1-1,0 0 1,-1 0 0,1 0 0,0 1 0,0-1 0,0 0 0,0 0 0,0 1-1,0-1 1,0 0 0,0 0 0,0 1 0,0-1 0,-27 52-46,26-50 27,0 0 0,1 0 1,-1 0-1,1 0 0,-1 0 1,1 1-1,0-1 0,0 0 1,0 0-1,0 0 0,0 1 1,1 3-1,0-1-62,-1-2-24,26-3 95,-25 0 10,-1 0-1,0 0 1,0 0 0,0 0-1,0 0 1,1 0 0,-1 0-1,0 0 1,0 0 0,0 0-1,1 0 1,-1 0 0,0 0-1,0 0 1,0 0 0,1 0-1,-1 0 1,0 0 0,0-1-1,0 1 1,0 0 0,1 0-1,-1 0 1,0 0 0,0 0-1,0 0 1,0 0 0,0-1-1,1 1 1,-1 0 0,0 0-1,0 0 1,0 0 0,0-1-1,0 1 1,0 0-1,0 0 1,0 0 0,0 0-1,0-1 1,0 1 0,0 0-1,0 0 1,0 0 0,0-1-1,0 1 1,0 0 0,0 0-1,0 0 1,0-1 0,0 1-1,0 0 1,0 0 0,0 0-1,0 0 1,0-1 0,0-25-24,0 26 23,0-1 1,0 1-1,0-1 0,0 1 0,0-1 0,0 0 0,0 1 0,0-1 0,0 1 0,0-1 0,0 1 0,0-1 0,1 1 1,-1-1-1,0 1 0,0-1 0,1 1 0,-1-1 0,0 1 0,2-1 0,13-24-20,-14 19 17,1 0 1,-2 0 0,1 0-1,0 0 1,-1 0-1,-1-9 1,1 11 4,0-50-1090,-5 52 291,-15 2-281,15 0-255,0 6-2331,-1 0 2858,-5 6-207,1 7-2859,-3 11 572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24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8085,'0'0'5331,"7"0"-4924,-6 0-384,1 0 0,-1 0 0,0 0 0,1 0-1,-1 0 1,1 1 0,-1-1 0,0 0 0,1 1 0,-1-1 0,0 1 0,1-1 0,-1 1 0,0-1 0,0 1 0,2 1 0,-2 0 31,0-1-1,0 1 1,0 0-1,0-1 1,-1 1-1,1 0 1,0 0-1,-1-1 1,0 1-1,1 0 1,-1 0-1,0 0 1,0 0-1,0 0 1,0 2-1,5 1 299,15 14-116,-19-18-231,-1-1 0,1 0 0,-1 0 0,1 1 0,-1-1 0,1 0 0,-1 1 0,0-1 0,1 0 0,-1 1 0,0-1 0,1 1 0,-1-1 0,0 1 0,0-1 0,1 1 0,-1-1 0,0 1 0,0-1 0,0 1 0,0-1 0,1 1 0,-1-1 0,0 1 0,0-1 0,0 1 0,0-1 0,0 1 0,-1 1 0,1-2-4,0 0-1,0 0 1,0 0-1,0 0 1,0 1 0,0-1-1,0 0 1,0 0-1,0 0 1,0 0-1,0 1 1,0-1-1,0 0 1,0 0 0,0 0-1,0 0 1,0 1-1,0-1 1,0 0-1,0 0 1,0 0-1,1 0 1,-1 1 0,0-1-1,0 0 1,0 0-1,0 0 1,0 0-1,0 0 1,0 0-1,1 1 1,-1-1-1,0 0 1,0 0 0,0 0-1,0 0 1,1 0-1,-1 0 1,18 7 37,-11 7-41,5-8 0,7 18-9,-16-21 10,0 0-1,1 1 1,-1-1 0,0 1-1,-1 0 1,1 0-1,-1 0 1,1 1-1,1 4 1,3 6-9,21 25-1858,7-8-5203,-26-23 4427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3.3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113 118 12113,'-43'-14'3679,"37"11"-3408,0 1 0,-1-1 0,1 1 0,0 1 0,-1-1 0,1 1 0,-11 0 0,17 0-244,-1 1-23,1 0 1,0 0-1,0 0 1,0 0-1,0 0 1,-1 0-1,1 0 0,0 0 1,0 0-1,-1 0 1,1 0-1,0 0 1,0 0-1,0 0 1,-1 0-1,1 0 1,0 0-1,0 0 0,0 0 1,-1 0-1,1 0 1,0 0-1,0 0 1,0 1-1,0-1 1,-1 0-1,1 0 1,0 0-1,0 0 0,0 0 1,0 0-1,0 1 1,-1-1-1,1 0 1,0 0-1,0 0 1,0 1-1,0-1 1,0 0-1,0 0 0,0 0 1,0 1-1,0-1 1,0 0-1,0 0 1,0 0-1,0 1 1,0-1-1,0 0 1,0 0-1,0 0 0,0 1 1,0-1-1,0 0 1,0 0-1,0 24 162,-2 65 304,3-88-469,-1-1 1,0 1-1,0 0 0,1 0 0,-1 0 0,1 0 0,-1 0 0,0 0 0,1-1 0,0 1 0,-1 0 0,1 0 0,-1-1 0,1 1 0,0 0 0,0-1 0,-1 1 0,1-1 0,0 1 0,0-1 1,0 1-1,0-1 0,-1 1 0,1-1 0,0 0 0,0 0 0,0 1 0,0-1 0,0 0 0,0 0 0,0 0 0,0 0 0,0 0 0,0 0 0,1-1 0,8 3 5,-5 4-5,-5-6 1,1 0-1,-1 1 1,0-1-1,0 0 1,0 1-1,0-1 1,0 0-1,0 0 1,1 1-1,-1-1 0,0 0 1,0 0-1,0 1 1,1-1-1,-1 0 1,0 0-1,0 0 1,1 1-1,-1-1 1,0 0-1,0 0 0,1 0 1,-1 0-1,0 0 1,1 0-1,-1 1 1,0-1-1,1 0 1,-1 0-1,7 1 14,0 1 0,0-2 0,0 1 0,0-1 0,0 1 1,14-3-1,-21 2-12,1-1 0,0 1 0,0 0 0,0-1 0,0 1 1,-1-1-1,1 1 0,0-1 0,-1 1 0,1-1 0,0 0 1,-1 1-1,1-1 0,0 0 0,-1 0 0,1 1 0,-1-1 1,0 0-1,1 0 0,-1 0 0,1 0 0,-1 1 0,0-3 1,6-9-2,9 1-18,-2-10-1,-11 15 40,0-1 0,0 0 0,0 0 0,-1 0 0,0-1 0,0 1 0,-1 0-1,0 0 1,-2-14 0,2-5 381,-1 25-361,1-1-1,0 0 1,0 0 0,-1 1-1,1-1 1,-1 0-1,0 1 1,1-1-1,-1 1 1,0-1 0,0 0-1,0 1 1,0 0-1,0-1 1,0 1 0,-1 0-1,1-1 1,0 1-1,-1 0 1,1 0 0,-1 0-1,1 0 1,-3-1-1,-4-3 137,7 5-150,1-1 1,-1 1-1,1-1 1,0 1-1,-1-1 1,1 1 0,-1-1-1,1 1 1,0-1-1,-1 1 1,1-1-1,0 0 1,0 1-1,0-1 1,-1 0-1,1 1 1,0-1-1,0 1 1,0-1-1,0-1 1,0 2-9,0-1 0,0 1 0,0-1 0,0 1 0,0-1 0,0 1 0,0-1 0,0 1 0,0-1 0,-1 1 0,1 0 1,0-1-1,0 1 0,-1-1 0,1 1 0,0-1 0,0 1 0,-1 0 0,1-1 0,0 1 0,-1 0 0,1-1 0,0 1 0,-1 0 0,1-1 0,-1 1 1,1 0-1,-1-1 0,-26-3 82,20 4-87,3 0-57,-14 0 50,18 0-8,-1 0-1,1 0 1,0 0 0,0 0-1,0 0 1,-1 0 0,1 0-1,0 0 1,0 0 0,0 0-1,-1 0 1,1 0 0,0 0-1,0 0 1,0 0 0,0 0-1,-1 0 1,1 1-1,0-1 1,0 0 0,0 0-1,0 0 1,-1 0 0,1 0-1,0 1 1,0-1 0,0 0-1,0 0 1,0 0 0,0 0-1,0 1 1,0-1 0,-1 0-1,1 0 1,0 0 0,0 1-1,0-1 1,0 0 0,0 0-1,0 0 1,0 1 0,0-1-1,0 0 1,0 0-1,0 0 1,0 1 0,1-1-1,-1 0 1,0 0 0,0 0-1,0 1 1,0-1 0,0 0-1,0 0 1,1 4 5,-2 18 12,1-22-18,0 1 0,0-1 0,0 1 0,0 0 0,-1-1 0,1 1 0,0-1 0,0 1 0,0 0 0,-1-1 0,1 1 0,0-1 0,-1 1-1,1-1 1,0 1 0,-1-1 0,1 0 0,-1 1 0,1-1 0,-1 1 0,1-1 0,-1 0 0,1 1 0,-1-1 0,1 0 0,-1 0 0,1 1 0,-1-1 0,0 0 0,1 0 0,-1 0 0,0 0 0,1 0-1,0 0 1,0 0-1,-1 0 1,1 0 0,0 1-1,0-1 1,0 0-1,0 0 1,-1 0-1,1 0 1,0 0-1,0 0 1,0 0 0,0 0-1,0 0 1,-1 0-1,1 1 1,0-1-1,0 0 1,0 0 0,0 0-1,0 0 1,0 0-1,0 1 1,0-1-1,-1 0 1,1 0 0,0 0-1,0 0 1,0 1-1,0-1 1,0 0-1,0 0 1,0 0-1,0 1 1,0-1 0,0 0-1,0 0 1,0 0-1,0 0 1,0 1-1,0-1 1,1 0 0,-1 0-1,0 0 1,0 0-1,0 0 1,0 1-1,0-1 1,0 0 0,0 0-1,-1 28-16,-3-23 10,0 2 29,4 12 1,0-14-17,0-1 15,0-4-19,0 1-1,0-1 0,0 0 1,0 1-1,0-1 0,-1 0 1,1 1-1,0-1 1,0 0-1,0 1 0,0-1 1,0 0-1,0 1 1,0-1-1,0 0 0,0 1 1,0-1-1,0 0 0,0 1 1,1-1-1,-1 0 1,0 0-1,0 1 0,0-1 1,0 0-1,0 1 1,1-1-1,-1 0 0,0 0 1,0 1-1,0-1 1,1 0-1,-1 0 0,0 1 1,1-1-1,-1 0 0,0 0 1,0 0-1,1 0 1,-1 1-1,0-1 0,1 0 1,-1 0-1,0 0 1,1 0-1,-1 0 0,1 0 1,52 0 126,-48 0-125,-1-6 10,12-16 1,-12 16-15,-4 5 1,0-1 0,-1 0-1,1 0 1,0 0-1,0 0 1,1 0-1,-1-1 1,0 1-1,1 0 1,-1 0-1,1 0 1,0 0-1,0-2 1,4-6-3,-4-6 17,-1 11 2,0 2 8,0-8-1820,0 16-4627,0 10 258,0-7 7336,0-1-4362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4.12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196 77 10509,'-1'-1'61,"1"0"0,0 0 1,0 0-1,-1 0 0,1 0 0,0 0 1,-1 0-1,1 1 0,-1-1 1,1 0-1,-1 0 0,0 0 0,1 1 1,-1-1-1,0 0 0,1 1 0,-1-1 1,0 0-1,0 1 0,0-1 0,1 1 1,-1 0-1,0-1 0,0 1 0,0-1 1,-1 1-1,-28-7 1833,23 6-1396,-3-1-29,0 1 1,-1 0 0,-17 2 0,9-1-4,19 0-458,0 0-1,-1 0 1,1 0-1,-1 0 1,1 0-1,0 0 1,-1 0-1,1 0 1,-1 0-1,1 0 0,0 1 1,-1-1-1,1 0 1,-1 0-1,1 0 1,0 0-1,-1 1 1,1-1-1,0 0 1,0 0-1,-1 1 1,1-1-1,0 0 1,-1 1-1,1-1 1,0 0-1,0 1 1,0-1-1,-1 0 1,1 1-1,0 0 1,-9 26 210,9-27-215,0 1 1,0-1 0,0 0 0,0 1-1,0-1 1,-1 0 0,1 1-1,0-1 1,0 0 0,0 1 0,-1-1-1,1 0 1,0 0 0,-1 1 0,1-1-1,0 0 1,0 0 0,-1 0 0,1 1-1,0-1 1,-1 0 0,1 0 0,0 0-1,-1 0 1,1 0 0,-1 0 0,1 1-1,0-1 1,-1 0 0,1 0-1,-1 0 1,1-1-2,-1 1-1,1 0 0,0 1 1,-1-1-1,1 0 1,-1 0-1,1 0 1,0 0-1,-1 0 0,1 0 1,0 0-1,-1 0 1,1 1-1,0-1 1,-1 0-1,1 0 0,0 0 1,-1 1-1,1-1 1,0 0-1,-1 1 1,1-1-1,0 0 0,0 1 1,0-1-1,-1 0 1,1 1-1,0-1 1,0 0-1,0 1 0,0-1 1,-1 1-1,-3 10-34,0 0 0,1 0 0,0 0 0,1 1-1,0-1 1,1 1 0,-1 15 0,2-26 33,0-1-1,0 1 1,0-1 0,0 1 0,1 0 0,-1-1-1,0 1 1,0-1 0,0 1 0,0-1 0,1 1-1,-1-1 1,0 1 0,0-1 0,1 1 0,-1-1-1,0 0 1,1 1 0,-1-1 0,0 1-1,1-1 1,-1 0 0,1 1 0,0 0 0,26 6-6,-20-6-20,-1-1-2,17 0 14,-17 0 5,-1-8 25,0 0-6,-2 5-7,-1 0-1,0 0 0,0 0 0,0-1 1,-1 1-1,1-1 0,-1 1 0,2-8 1,6-19-32,-8 29 25,0-1-1,-1 0 1,1 1 0,-1-1-1,1 0 1,-1 1 0,1-1-1,-1 0 1,0 1 0,0-1-1,0 0 1,0 0 0,-1-2-1,-1-14 27,2-23 481,1 41-497,-1-1-1,0 1 1,0 0-1,0 0 1,0 0-1,-1-1 1,1 1 0,0 0-1,0 0 1,0-1-1,0 1 1,0 0 0,0 0-1,0 0 1,0 0-1,0-1 1,0 1-1,-1 0 1,1 0 0,0 0-1,0 0 1,0-1-1,0 1 1,0 0-1,-1 0 1,1 0 0,0 0-1,0 0 1,0 0-1,-1 0 1,1-1 0,0 1-1,0 0 1,0 0-1,-1 0 1,1 0-1,0 0 1,0 0 0,0 0-1,-1 0 1,1 0-1,0 0 1,-24-7 221,18 5 92,-14 3-106,15-2-176,0 1 77,1 0 7,-12 0-49,15 0-70,1 0-1,0 0 0,-1 0 1,1 0-1,0 0 0,-1 0 1,1 0-1,0 1 0,0-1 1,-1 0-1,1 0 0,0 0 1,0 0-1,-1 0 0,1 1 1,0-1-1,0 0 0,-1 0 1,1 0-1,0 1 0,0-1 1,0 0-1,-1 0 0,1 1 1,0-1-1,0 0 0,0 0 1,0 1-1,0-1 0,-1 0 1,1 1-1,0-1 0,0 0 1,0 0-1,0 1 0,0-1 1,0 1-1,-3 4 12,0 2-12,0-1 0,0 1 1,0-1-1,0 1 0,1 0 0,0 0 0,-1 14 0,3 42-17,0-63 17,0 0 0,0 0 0,0 1-1,0-1 1,0 0 0,0 0 0,0 0 0,0 1 0,0-1-1,1 0 1,-1 0 0,0 0 0,0 1 0,0-1 0,0 0-1,0 0 1,1 0 0,-1 1 0,0-1 0,0 0 0,0 0-1,1 0 1,-1 0 0,0 0 0,0 0 0,0 1-1,1-1 1,-1 0 0,0 0 0,0 0 0,1 0 0,-1 0-1,0 0 1,0 0 0,1 0 0,-1 0 0,0 0 0,0 0-1,0 0 1,1 0 0,27 8 20,-21-6-48,1-2-54,55 0-473,-63 1 549,1-1-1,-1 0 0,1 0 1,-1 0-1,0-1 1,1 1-1,-1 0 0,1 0 1,-1 0-1,0 0 0,1 0 1,-1 0-1,1-1 1,-1 1-1,0 0 0,1 0 1,-1 0-1,0-1 0,1 1 1,-1 0-1,0-1 1,0 1-1,1 0 0,-1-1 1,0 1-1,0 0 0,1-1 1,-1 1-1,0 0 1,0-1-1,0 0 0,20-28-133,-19 28 136,-1 1 1,0 0-1,0-1 1,0 1-1,0 0 0,0-1 1,1 1-1,-1 0 1,0-1-1,0 1 0,1 0 1,-1-1-1,0 1 1,0 0-1,1 0 0,-1-1 1,0 1-1,1 0 1,-1 0-1,0-1 0,1 1 1,-1 0-1,0 0 1,1 0-1,-1 0 0,1 0 1,-1 0-1,0 0 1,1 0-1,0 0 0,0-1 3,0 1 0,0 0 0,0 0 0,0 0 0,0 0 0,0-1 0,0 1 0,0 0 0,0-1 0,-1 1-1,1-1 1,0 1 0,0-1 0,0 0 0,-1 1 0,1-1 0,0 0 0,0 1 0,-1-1 0,1 0 0,-1 0 0,1 0-1,-1 0 1,1 1 0,-1-1 0,1 0 0,-1 0 0,0 0 0,0 0 0,1 0 0,-1 0 0,0 0 0,0 0 0,0 0-1,0 0 1,0-1 0,3-10 3,7-1 13,-8 2-16,0 0 1,-2 1-1,1-1 1,-2-18-1,0 8-54,1 21 50,0-1 0,0 1 0,0 0 0,0 0-1,0 0 1,0-1 0,0 1 0,0 0 0,0 0 0,-1 0 0,1 0 0,0-1 0,0 1 0,0 0 0,0 0 0,0 0 0,0 0 0,0 0 0,-1-1 0,1 1 0,0 0 0,0 0 0,0 0 0,0 0 0,-1 0 0,1 0 0,0 0 0,0 0 0,0 0 0,-1-1 0,1 1 0,0 0 0,0 0 0,0 0 0,-1 0 0,1 0 0,0 0-1,0 0 1,0 0 0,-1 1 0,1-1 0,0 0 0,0 0 0,-27-5-344,21 3-311,1 2-2237,-13 0 429,13 0-560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4.7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95 180 17714,'-24'-7'-42,"13"3"1017,1 2-1,0-1 1,0 1 0,-19-1-1,29 10-954,0 21-25,0-21-8,0-1 17,0 53 113,0-59-118,0 1 1,0 0-1,0-1 0,0 1 1,0-1-1,1 1 0,-1-1 0,0 1 1,0 0-1,1-1 0,-1 1 1,0-1-1,1 1 0,-1-1 1,0 1-1,1-1 0,-1 1 0,1-1 1,-1 0-1,1 1 0,-1-1 1,1 0-1,-1 1 0,1-1 0,-1 0 1,1 0-1,-1 1 0,1-1 1,-1 0-1,1 0 0,0 0 1,20 2-23,-17-3 19,4 1 1,-3 0 19,16 0 11,-15 0-3,19 0-21,-25 0-3,0 1 1,1-1-1,-1 0 0,0 0 1,1 0-1,-1 0 0,0-1 0,1 1 1,-1 0-1,0 0 0,1 0 1,-1 0-1,0 0 0,1 0 0,-1 0 1,0-1-1,0 1 0,1 0 1,-1 0-1,0 0 0,0-1 0,1 1 1,-1 0-1,0 0 0,0-1 1,1 1-1,-1 0 0,0-1 1,0 1-1,0 0 0,0-1 0,23-31 30,-7 12-46,-13 18 13,-1 0 0,1-1 1,-1 1-1,0 0 1,0-1-1,0 0 0,0 1 1,-1-1-1,1 0 0,1-4 1,6-12 13,3-6 304,15-47 0,-27 71-246,1-6 53,-8 10-95,-19 20-19,20-18 5,6 0-10,0 14-14,0-15 2,0 0-10,0 12 8,0-12 24,0 1 12,0-5-24,0 0 0,-1 0 0,1 1 0,0-1 0,0 0 0,0 0 0,0 1 0,0-1 0,0 0 0,0 1 0,0-1 0,0 0 0,0 0 0,0 1 0,0-1 0,0 0 0,0 1 0,0-1 0,0 0 0,0 0 0,0 1 0,0-1 0,0 0 0,0 0 0,0 1 0,1-1 0,-1 0 0,0 0 0,0 1 0,0-1 0,0 0 0,1 0 0,-1 0 0,0 1 0,0-1 0,0 0 0,1 0 0,-1 0 0,0 0 0,0 1 0,1-1 0,-1 0 0,0 0 0,1 0 0,-1 0 0,0 0 0,0 0 0,1 0 0,-1 0 0,1 0 0,60 0 60,-56-6-41,14-20-11,-15 19 4,-1 1-2,6-21 7,-8 26-17,0-1 1,-1 1-1,1 0 0,-1 0 0,1-1 0,-1 1 1,1-1-1,-1 1 0,0 0 0,0-1 0,0 1 1,0-1-1,0 1 0,0 0 0,0-3 0,-2-12 32,2-22 23,0 35-66,-1 3 8,0 0 1,0 0-1,0 0 1,0 0-1,0 0 1,0 0 0,0-1-1,0 1 1,0 0-1,0-1 1,0 1-1,0 0 1,0-1 0,0 1-1,-1-2 1,0 1-46,1 1 1,-1-1 0,1 0-1,-1 0 1,1 1 0,-1-1-1,0 1 1,1 0 0,-1-1-1,0 1 1,1 0 0,-1 0-1,0 0 1,-3 0-1,-55 0-3393,60 0 3365,-1 0 0,1 0 0,-1 0-1,1 0 1,-1 1 0,1-1 0,-1 0 0,1 0-1,-1 0 1,1 0 0,0 0 0,-1 0 0,1 1-1,-1-1 1,1 0 0,0 0 0,-1 1-1,1-1 1,0 0 0,-1 1 0,1-1 0,0 0-1,-1 1 1,1-1 0,0 0 0,0 1 0,-1-1-1,1 1 1,-25 26-2806,24-26 2673,0-1 1,0 1-1,1 0 0,-1-1 0,0 1 0,0-1 0,0 1 0,-1-1 0,1 0 0,0 1 0,0-1 1,0 0-1,0 0 0,0 0 0,0 1 0,-2-2 0,3 1 208,-17 0-3832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5.5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65 61 12389,'-7'0'159,"-23"0"1530,30 5-970,0-4-695,0 0-1,0 0 1,0-1-1,0 1 1,0 0 0,0 0-1,0 0 1,0 0-1,-1 0 1,1-1 0,0 1-1,0 0 1,-1 0 0,1 0-1,0 0 1,-1-1-1,1 1 1,-1 0 0,1-1-1,-1 1 1,1 0-1,-1-1 1,0 1 0,1 0-1,-1-1 1,0 1-1,1-1 1,-1 0 0,0 1-1,0-1 1,0 1-1,1-1 1,-1 0 0,0 0-1,0 1 1,0-1-1,0 0 1,1 0 0,-1 0-1,0 0 1,-1 0-1,1 0-18,1 0 0,0 0-1,0 0 1,0 0-1,0 0 1,0 0-1,-1 0 1,1-1-1,0 1 1,0 0 0,0 0-1,0 0 1,0 0-1,-1 0 1,1 1-1,0-1 1,0 0-1,0 0 1,0 0-1,0 0 1,0 0 0,-1 0-1,1 0 1,0 0-1,0 0 1,0 0-1,0 0 1,0 0-1,0 0 1,0 1 0,-1-1-1,1 0 1,0 0-1,0 0 1,0 0-1,0 0 1,0 0-1,0 0 1,0 1-1,0-1 1,0 0 0,0 0-1,0 0 1,0 0-1,0 0 1,0 1-1,0-1 1,0 0-1,0 0 1,0 0-1,0 0 1,0 0 0,0 1-1,0-1 1,0 0-1,0 0 1,0 63 343,0-62-348,1 0 0,-1 0 0,1 0 0,-1 0 0,1 0 0,-1 0 0,1 0 0,0 0 0,-1 0 0,1 0 0,0-1-1,0 1 1,-1 0 0,1 0 0,0-1 0,0 1 0,0-1 0,0 1 0,0-1 0,0 1 0,0-1 0,0 1 0,0-1 0,0 0 0,1 0 0,-1 1 0,0-1 0,0 0 0,2 0 0,1 0 1,-4 1-1,0-1 0,1 0 0,-1 0-1,0 0 1,1 0 0,-1 0 0,0 0 0,0 0 0,1 1 0,-1-1 0,0 0 0,0 0-1,1 0 1,-1 0 0,0 1 0,0-1 0,0 0 0,1 0 0,-1 1 0,0-1 0,0 0-1,0 0 1,0 1 0,0-1 0,1 0 0,-1 1 0,0-1 0,0 0 0,0 1 0,0-1-1,0 1 1,0-1 1,0 0-1,0 0 1,0 0-1,0 1 1,0-1-1,0 0 1,0 0-1,0 0 1,0 1-1,0-1 1,0 0-1,0 0 1,0 0-1,1 1 1,-1-1-1,0 0 1,0 0-1,0 0 1,0 0-1,0 1 1,0-1-1,1 0 1,-1 0-1,0 0 1,0 0-1,0 0 0,1 0 1,-1 0-1,0 1 1,0-1-1,0 0 1,1 0-1,-1 0 1,0 0-1,0 0 1,18 2 49,28 0 2157,-46-2-2189,1-1 0,-1 1-1,1 0 1,0 0-1,-1 0 1,1-1-1,-1 1 1,1 0-1,-1-1 1,1 1 0,-1 0-1,1-1 1,-1 1-1,1-1 1,-1 1-1,0-1 1,1 1-1,-1-1 1,0 1 0,1-1-1,-1 1 1,0-1-1,0 0 1,0 1-1,1-1 1,-1 1-1,0-1 1,0 1 0,0-1-1,0 0 1,0 1-1,0-1 1,0 0-1,0 1 1,0-1-1,0 1 1,-1-2 0,1 1-3,0 1 1,0-1 0,0 0 0,-1 1 0,1-1 0,0 0 0,0 1 0,0-1 0,0 0 0,0 1 0,1-1 0,-1 1 0,0-1 0,0 0 0,0 1 0,0-1 0,1 0-1,-1 1 1,0-1 0,1 1 0,-1-1 0,0 1 0,1-1 0,-1 1 0,1-1 0,-1 1 0,1-1 0,-1 1 0,1-1 0,-1 1 0,1 0 0,0-1 0,-1 1-1,1 0 1,-1 0 0,1-1 0,0 1 0,0 0 0,0 0-5,-1 0-1,0 0 1,0 0-1,1 0 0,-1 0 1,0 0-1,0 0 1,0 0-1,1-1 1,-1 1-1,0 0 1,0 0-1,1 0 0,-1 0 1,0 0-1,0 0 1,0 0-1,0-1 1,1 1-1,-1 0 1,0 0-1,0 0 0,0-1 1,0 1-1,0 0 1,1 0-1,-1 0 1,0-1-1,0 1 1,0 0-1,0 0 0,0 0 1,0-1-1,0 1 1,0 0-1,0 0 1,0-1-1,0 1 1,0 0-1,0 0 0,0-1 1,9-56 1380,-9 52-1003,0 1-100,0-16-30,-7 20-309,5 0 50,-25-1-42,26 1 41,-1 0-1,0 0 1,1 0 0,-1 1-1,1-1 1,-1 0-1,1 0 1,-1 1 0,0-1-1,1 1 1,0 0 0,-1-1-1,1 1 1,-1 0-1,0 1 1,1-1 1,0 1-1,1-1 1,-1 1 0,0-1-1,1 1 1,-1-1-1,1 1 1,0 0 0,0-1-1,0 1 1,0 0-1,0-1 1,0 1 0,0 1-1,0 4-12,-3-1-12,0-3 21,1-1 4,1-1-1,0 0 1,0 1-1,-1 0 1,1-1 0,0 1-1,0-1 1,1 1 0,-1 0-1,0 0 1,1 0-1,-1 2 1,1 1-21,0 15 2,0 3 9,0-23 12,0 1-1,0-1 0,0 0 0,-1 0 0,2 0 0,-1 0 0,0 1 1,0-1-1,0 0 0,0 0 0,0 0 0,0 0 0,0 0 1,0 1-1,0-1 0,0 0 0,0 0 0,0 0 0,0 0 0,0 0 1,0 1-1,1-1 0,-1 0 0,0 0 0,0 0 0,0 0 1,0 0-1,0 0 0,0 0 0,1 0 0,-1 0 0,0 1 0,0-1 1,0 0-1,0 0 0,1 0 0,-1 0 0,0 0 0,0 0 1,0 0-1,0 0 0,0 0 0,1 0 0,-1 0 0,0 0 1,0 0-1,0 0 0,0-1 0,1 1 0,-1 0 0,0 0 0,0 0 1,0 0-1,0 0 0,1 0 0,22 0-1,-17 0 15,0 0-12,44 0 48,-50 0-49,1 0 0,-1 0 1,1 0-1,-1 0 0,0 0 1,1 0-1,-1-1 0,0 1 1,1 0-1,-1 0 0,1 0 0,-1 0 1,0 0-1,1-1 0,-1 1 1,0 0-1,1 0 0,-1-1 1,0 1-1,0 0 0,1-1 1,-1 1-1,0 0 0,0-1 1,0 1-1,1 0 0,-1-1 0,0 0 1,29-36 41,-23 33-31,-5 2-7,1 0-1,0 1 1,-1-1-1,1 0 1,-1 0-1,1 0 1,-1 0-1,0 0 1,0 0-1,0 0 1,2-5-1,-1 3 8,0 3-6,-1 0-1,-1-1 0,1 1 1,0-1-1,0 1 0,0-1 1,-1 1-1,1-1 0,-1 0 1,1 1-1,-1-1 0,0 0 0,0 1 1,0-1-1,0 0 0,0-2 1,0-55 398,0 58-402,0 1-1,0-1 1,0 1-1,0-1 1,0 0-1,0 1 0,0-1 1,0 1-1,0-1 1,0 1-1,-1-1 0,1 1 1,0-1-1,0 1 1,-1-1-1,1 1 0,0-1 1,-1 1-1,1 0 1,0-1-1,-1 1 0,1-1 1,-1 1-1,1 0 1,-1-1-1,0 1 0,-27-4-29,21 4-16,-1 0-24,-23 0-93,31 0 148,-1 0 0,1 0 0,-1 0 0,1 0 0,-1 0 0,0 0 0,1 0 0,-1 0 0,1 1 0,-1-1 0,1 0 0,-1 0 0,1 0 0,-1 1 0,1-1 0,-1 0 0,1 0 0,-1 1 0,1-1 0,-1 0 0,1 1 0,0-1 0,-1 1 0,1-1 0,-1 0 0,1 2 0,-8 5-174,-19 24-1346,21-25 1048,3-3 205,1-1 1,0 0 0,0 1-1,0-1 1,0 1 0,1-1 0,-1 1-1,1 0 1,-1 0 0,1 0 0,-1 4-1,0-2-176,-1 1-298,1 0 0,0 1 0,0 0 0,0-1 0,1 1-1,0 0 1,0 9 0,1 9-3114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9.0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163 33 9365,'0'-16'243,"0"12"987,0 4-1155,1 0 0,-1 0 0,0-1 0,0 1 0,0 0-1,0-1 1,0 1 0,0 0 0,0 0 0,0-1 0,1 1-1,-1 0 1,0-1 0,0 1 0,0 0 0,-1-1 0,1 1-1,0 0 1,0-1 0,0 1 0,0 0 0,0 0 0,0-1-1,0 1 1,0 0 0,-1-1 0,1 1 0,0 0 0,0 0 0,0 0-1,-1-1 1,1 1 0,0 0 0,0 0 0,-1-1 0,1 1-1,0 0 1,0 0 0,-1 0 0,1 0 0,0 0 0,0 0-1,-1-1 1,-17 1 75,14 0 74,3 0-222,1 0-1,0 0 0,-1 0 0,1-1 1,0 1-1,-1 0 0,1 0 1,0 0-1,-1 0 0,1 0 1,-1 0-1,1 0 0,0 0 0,-1 0 1,1 0-1,-1 0 0,1 0 1,0 0-1,-1 0 0,1 0 0,-1 0 1,1 0-1,0 0 0,-1 1 1,1-1-1,0 0 0,-1 0 0,1 0 1,0 1-1,-1-1 0,1 0 1,0 1-1,-1-1 0,1 0 1,0 0-1,0 1 0,0-1 0,-1 1 1,1-1-1,0 0 0,0 1 1,0-1-1,0 0 0,-1 1 0,1-1 1,0 1-1,-5 19 0,0-1 1,1 1-1,1 0 0,-1 23 1,4 21 156,0-64-156,0 0 0,0 0 0,0 1 0,0-1 0,0 0 0,0 1 0,0-1 1,0 0-1,1 1 0,-1-1 0,0 0 0,0 1 0,0-1 0,0 0 0,0 0 0,1 1 0,-1-1 0,0 0 0,0 0 0,0 1 0,1-1 0,-1 0 0,0 0 0,0 1 0,1-1 0,-1 0 0,0 0 0,0 0 0,1 0 0,-1 0 0,0 0 0,1 1 0,-1-1 0,1 0 0,25 6 114,17-2 1388,-42-3-1431,1-1 0,-1 0-1,1 0 1,-1 0 0,1 0-1,0-1 1,-1 1 0,1 0-1,-1-1 1,1 1 0,-1-1-1,1 1 1,-1-1 0,1 0-1,-1 1 1,0-1 0,3-2-1,-2-8 81,-2 11-140,0-1 1,0 0-1,0 0 0,0 0 0,0 0 1,0 0-1,0 0 0,0 1 1,0-1-1,1 0 0,-1 0 0,0 0 1,1 0-1,-1 1 0,0-1 1,1 0-1,-1 0 0,1 1 1,-1-1-1,1 0 0,-1 1 0,1-1 1,0 0-1,-1 1 0,1-1 1,0 1-1,-1-1 0,1 1 0,0-1 1,0 1-1,0 0 0,1-1 1,-2 1-10,0 0 1,0 0 0,0 0-1,1 0 1,-1 0 0,0 0 0,0 0-1,0 0 1,0 0 0,1 0-1,-1 0 1,0-1 0,0 1-1,0 0 1,0 0 0,0 0-1,0 0 1,1 0 0,-1 0 0,0-1-1,0 1 1,0 0 0,0 0-1,0 0 1,0 0 0,0 0-1,0-1 1,0 1 0,0 0-1,0 0 1,1 0 0,-1 0 0,0-1-1,0 1 1,0 0 0,0 0-1,0 0 1,0-1 0,-1 1-1,1 0 1,0 0 0,0 0-1,0 0 1,0-1 0,0 1 0,0 0-1,0 0 1,0 0 0,0 0-1,0 0 1,-1-1 0,1-86 1429,0 87-1429,0-1 0,0 1 0,0 0-1,0-1 1,0 1 0,0 0-1,0-1 1,0 1 0,0 0-1,0-1 1,0 1 0,0 0-1,-1-1 1,1 1 0,0 0-1,0 0 1,0-1 0,-1 1 0,1 0-1,0 0 1,0-1 0,-1 1-1,1 0 1,0 0 0,0-1-1,-1 1 1,1 0 0,0 0-1,-1 0 1,1 0 0,0 0-1,-1-1 1,1 1 0,0 0-1,-1 0 1,-30-16 151,31 16-151,-1 0 1,1 0 0,0 0-1,-1 0 1,1 0 0,0 0-1,-1 0 1,1 0 0,0 0 0,-1-1-1,1 1 1,0 0 0,0 0-1,-1 0 1,1 0 0,0-1 0,0 1-1,-1 0 1,1 0 0,0-1-1,0 1 1,0 0 0,-1 0-1,1-1 1,0 1 0,0 0 0,0-1-1,0 1 1,0 0 0,0-1-1,-1 1 1,1 0 0,0-1 0,0 0 3,0 0 1,-1 0 0,1-1 0,0 1 0,-1 0 0,1 0-1,-1 0 1,1 0 0,-1 0 0,0 0 0,0 0 0,1 1-1,-1-1 1,0 0 0,0 0 0,0 0 0,0 1 0,0-1 0,0 0-1,0 1 1,0-1 0,0 1 0,0-1 0,0 1 0,0 0-1,0-1 1,0 1 0,-1 0 0,0 0 0,-5-2 27,6 2-35,1 0 1,0-1-1,0 1 1,-1 0-1,1 0 1,0 0-1,0 0 1,-1 0-1,1 0 1,0 0 0,0-1-1,-1 1 1,1 0-1,0 0 1,0 0-1,0-1 1,-1 1-1,1 0 1,0 0-1,0 0 1,0-1 0,0 1-1,-1 0 1,1-1-1,0 1 1,0 0-1,0 0 1,0-1-1,0 1 1,0 0-1,0-1-1,0 1 0,0 0 0,0 0-1,0-1 1,0 1 0,0 0-1,-1 0 1,1-1 0,0 1 0,0 0-1,0 0 1,0 0 0,0-1-1,0 1 1,-1 0 0,1 0 0,0 0-1,0 0 1,0-1 0,-1 1-1,1 0 1,0 0 0,0 0 0,0 0-1,-1 0 1,1 0 0,0 0-1,0 0 1,-1-1 0,1 1 0,0 0-1,0 0 1,-1 0 0,1 0 0,-1 0-1,-65-3-202,66 3 202,-1 0 1,1 0-1,0 0 0,-1 0 1,1 0-1,0 0 0,-1 0 0,1 0 1,0 0-1,0 0 0,-1 0 0,1 1 1,0-1-1,0 0 0,-1 0 0,1 0 1,0 0-1,0 1 0,-1-1 0,1 0 1,0 0-1,0 1 0,0-1 0,0 0 1,-1 0-1,1 1 0,0-1 1,0 0-1,0 1 0,0-1 0,0 0 1,0 0-1,0 1 0,0-1 0,0 1 1,-16 28 1,14-26 0,-1 1 0,1-1 1,0 1-1,0-1 0,0 1 1,-1 6-1,-1-1 4,0 4-11,-1 1-1,2-1 0,0 0 0,0 1 1,0 16-1,0 70-108,3-100 114,0 1-1,0-1 1,0 1 0,0-1-1,0 0 1,0 1 0,0-1-1,0 1 1,0-1 0,0 0-1,0 1 1,0-1-1,1 0 1,-1 1 0,0-1-1,0 0 1,0 1 0,1-1-1,-1 0 1,0 1 0,0-1-1,1 0 1,-1 1 0,0-1-1,1 0 1,-1 0-1,0 0 1,1 1 0,-1-1-1,0 0 1,1 0 0,0 0-1,25 8 7,-19-6-11,0 0 0,0-1 0,0 1 0,0-2 0,0 1 0,12-1 1,-10 0 14,-8 0-9,-1 0 0,0 0 0,1 0 0,-1-1 0,1 1 0,-1 0 0,0 0 0,1 0 0,-1 0 0,0 0 0,1 0 0,-1 0 0,0 0 0,1-1 0,-1 1 1,0 0-1,0 0 0,1-1 0,-1 1 0,0 0 0,0 0 0,1-1 0,-1 1 0,0 0 0,0 0 0,0-1 0,1 1 0,-1 0 0,0-1 0,0 1 0,0-1 1,18-25 22,-18 26-24,0-1 1,0 1 0,1-1 0,-1 1-1,0-1 1,0 1 0,1-1 0,-1 1-1,0 0 1,1-1 0,-1 1 0,1-1-1,-1 1 1,0 0 0,1-1 0,-1 1-1,1 0 1,-1 0 0,1-1 0,-1 1-1,1 0 1,-1 0 0,1 0 0,-1 0-1,1-1 1,-1 1 0,1 0 0,-1 0-1,1 0 1,0 0 0,-1 0-1,0 0-1,1 0 1,-1 0 0,0 1 0,0-2 0,0 1 0,1 0 0,-1 0-1,0 0 1,0 0 0,0 0 0,1 0 0,-1 0 0,0 0-1,0 0 1,0 0 0,1 0 0,-1 0 0,0-1 0,0 1-1,0 0 1,0 0 0,1 0 0,-1 0 0,0 0 0,0-1 0,0 1-1,0 0 1,0 0 0,0 0 0,1-1 0,-1 1 0,0 0-1,0 0 1,0 0 0,0-1 0,0 1 0,0 0 0,0 0 0,0 0-1,0-1 1,3-30-38,-1 17-20,1 9 41,-2 3 11,1 1-1,-1-1 1,-1 0 0,1 0 0,0 1 0,0-1-1,-1 0 1,1 0 0,-1 0 0,1 0-1,-1 0 1,0 0 0,0 0 0,0-3 0,0-70-1501,0 75 1485,0 0-1,0 0 0,0 0 1,0-1-1,0 1 0,0 0 0,0 0 1,0 0-1,-1-1 0,1 1 1,0 0-1,0 0 0,0 0 0,0-1 1,0 1-1,0 0 0,0 0 1,-1 0-1,1 0 0,0 0 0,0-1 1,0 1-1,0 0 0,-1 0 1,1 0-1,0 0 0,0 0 0,0 0 1,-1 0-1,1 0 0,0-1 1,0 1-1,0 0 0,-1 0 0,1 0 1,0 0-1,0 0 0,0 0 1,-1 0-1,1 0 0,0 0 0,0 0 1,-1 1-1,-24-8-1279,18 5-238,3 2-184,-14 0-239,17 0 1891,1 0 1,0 0-1,-1 0 1,1 0-1,0 0 1,-1 0-1,1 0 1,0 0-1,-1 0 1,1 1-1,-1-1 1,1 0-1,0 0 1,0 0-1,-1 0 1,1 1-1,0-1 1,-1 0-1,1 0 0,0 1 1,0-1-1,-1 0 1,1 0-1,0 1 1,0-1-1,0 0 1,-1 1-1,1-1 1,0 0-1,0 1 1,-18 24-2434,14-19-215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39.75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96 61 8829,'0'-2'447,"0"-56"8195,-5 58-8507,4 0-129,0 0 0,0 0 0,0 0 0,0 0 0,0 0 1,0 0-1,0 0 0,0 1 0,0-1 0,0 0 0,1 1 0,-1-1 0,0 1 0,0-1 0,0 1 1,0-1-1,0 1 0,1-1 0,-1 1 0,0 0 0,1 0 0,-1-1 0,0 2 0,0 0 8,0 0-1,0 0 0,1 0 0,-1 0 0,1 0 0,-1 0 1,1 0-1,0 0 0,0 0 0,0 2 0,0-4-11,0 0 0,0 0 0,0 1 0,0-1 1,0 0-1,1 0 0,-1 0 0,0 1 0,0-1 0,0 0 0,0 0 0,0 0 0,0 1 0,0-1 0,0 0 0,0 0 0,0 0 0,0 1 0,-1-1 0,1 0 0,0 0 0,0 0 0,0 1 0,0-1 0,0 0 0,0 0 0,0 0 0,0 0 0,-1 1 0,1-1 0,0 0 0,0 0 1,0 0-1,0 0 0,0 0 0,-1 1 0,1-1 0,0 0 0,0 0 0,0 0 0,-1 0 0,1 0 0,0 0 0,0 0 0,0 0 0,-1 0 0,1 0 0,0 0 0,0 0 0,0 0 0,-1 0 0,1 0 0,0 0 0,0 0 0,0 0 0,-1 0 0,0 0 3,0-1 0,0 1-1,0 0 1,-1 0 0,1 1-1,0-1 1,0 0 0,0 0-1,0 0 1,0 1 0,0-1-1,0 0 1,0 1-1,0-1 1,0 1 0,0 0-1,0-1 1,0 1 0,0 0-1,0-1 1,0 1 0,1 0-1,-1 0 1,0 0 0,0 0-1,1 0 1,-1 0 0,1 0-1,-1 0 1,1 0 0,-1 0-1,1 0 1,0 0-1,0 0 1,-1 0 0,1 0-1,0 0 1,0 0 0,0 1-1,0-1 1,0 2 0,0-3-4,1 1 1,-1-1 0,0 0 0,0 1-1,0-1 1,0 1 0,0-1-1,-1 0 1,1 1 0,0-1-1,0 1 1,0-1 0,0 0 0,0 1-1,0-1 1,-1 0 0,1 1-1,0-1 1,0 0 0,-1 1-1,1-1 1,0 0 0,0 1 0,-1-1-1,1 0 1,-1 1 0,-16 15 38,13-9-18,4 34 61,0-39-47,32-2 50,-26 0-52,1 0-29,-5 0-14,26 1 3,-26-1 8,0 0 0,-1 0 0,1 0 0,0-1 0,-1 1 0,1 0 0,0 0 0,-1-1 0,1 1 0,-1-1 0,1 0 0,-1 1 0,1-1 0,-1 0 0,2-1 0,2-13 12,-5 15-10,0-1-1,0 0 0,0 0 0,0 0 1,0 1-1,0-1 0,1 0 0,-1 0 1,0 1-1,0-1 0,1 0 0,-1 0 1,0 1-1,1-1 0,-1 0 0,1 1 1,-1-1-1,1 0 0,-1 1 0,1-1 1,-1 1-1,1-1 0,0 1 0,-1-1 1,1 1-1,0 0 0,0-1 0,-1 1 1,1 0-1,0-1 0,0 1 0,-1 0 1,1 0-1,1-1 0,-1 1-1,-1 1-1,0-1 1,0 0 0,0 0-1,0 0 1,0 0 0,1 0-1,-1 0 1,0 0-1,0 0 1,0 0 0,0-1-1,0 1 1,1 0 0,-1 0-1,0 0 1,0 0 0,0 0-1,0 0 1,0 0-1,0 0 1,0 0 0,1 0-1,-1 0 1,0 0 0,0-1-1,0 1 1,0 0 0,0 0-1,0 0 1,0 0-1,0 0 1,0 0 0,0-1-1,0 1 1,1 0 0,-1 0-1,0 0 1,0 0 0,0 0-1,0-1 1,0 1-1,0 0 1,0 0 0,0 0-1,0 0 1,0 0 0,0-1-1,-1 1 1,1 0 0,0 0-1,0 0 1,0 0-1,0 0 1,0 0 0,0-1-1,0 0 10,0 0-1,-1 0-1,1 1 1,0-1-1,0 0 0,0 0 1,0 0-1,0 0 1,0 1-1,0-1 1,0 0-1,0 0 1,0 1-1,1-1 0,-1 0 1,0 0-1,0 0 1,1 1-1,-1-1 1,1 0-1,-1 1 0,1-1 1,-1 0-1,1 1 1,-1-1-1,1 1 1,-1-1-1,1 0 1,-1 1-1,1 0 0,0-1 1,0 1-1,-1-1 1,1 1-1,0 0 1,-1-1-1,2 1 0,-2 0-3,1 0-1,-1 0 0,0 0 1,0 0-1,0 0 0,0 0 0,0 0 1,0 0-1,1 0 0,-1 0 1,0 0-1,0 0 0,0 0 0,0 0 1,0 0-1,0 0 0,0-1 1,1 1-1,-1 0 0,0 0 0,0 0 1,0 0-1,0 0 0,0 0 1,0 0-1,0 0 0,0 0 1,0-1-1,0 1 0,0 0 0,0 0 1,1 0-1,-1 0 0,0 0 1,0 0-1,0 0 0,0-1 0,0 1 1,0 0-1,0 0 0,0 0 1,0 0-1,0 0 0,0 0 0,0-1 1,0 1-1,0 0 0,-1 0 1,1 0-1,0 0 0,0 0 0,0 0 1,0 0-1,0-1 0,0 1 0,0-18 399,0 13 19,0 2-34,0-9-76,0 9-112,-6 3-74,-19 0-55,19 0-20,-1 0 0,-47 0 48,54 0-99,-1 0-1,1 0 0,0 0 0,-1 0 0,1 0 1,0 0-1,-1 0 0,1 0 0,0 0 0,-1 0 1,1 1-1,0-1 0,-1 0 0,1 0 0,0 0 1,0 0-1,-1 1 0,1-1 0,0 0 1,0 0-1,-1 0 0,1 1 0,0-1 0,0 0 1,0 1-1,-1-1 0,1 0 0,0 0 0,0 1 1,0-1-1,0 0 0,0 1 0,0-1 0,0 1 1,-16 26 2,16-26-4,-1 0 0,0 0 0,1-1 1,-1 1-1,1 0 0,-1 0 0,1 0 0,-1 0 0,1 0 0,0 0 0,-1 0 1,1 1-1,0-1 0,0 0 0,0 0 0,0 0 0,0 0 0,0 0 0,0 0 1,0 2-1,0 4 0,-7 2 10,6-8-10,1 0 0,-1 0 0,0 1 0,1-1 0,-1 0 0,1 0 0,-1 0 0,1 0 0,0 0 0,-1 1 0,1-1 0,0 0 0,0 0 0,0 1 0,0-1 0,0 0 0,0 0 0,0 1 0,1 1 0,-1 44-95,0-46 97,0 0 0,0-1 1,0 1-1,0 0 0,0 0 0,0-1 0,0 1 1,0 0-1,1 0 0,-1-1 0,0 1 0,1 0 1,-1-1-1,0 1 0,1 0 0,-1-1 0,1 1 1,-1-1-1,1 1 0,-1-1 0,1 1 1,-1-1-1,1 1 0,0-1 0,-1 1 0,1-1 1,0 0-1,1 1 0,19 1 24,-14-1-14,-1 2 1,-6-3-11,0 1 0,1-1 0,-1 0 0,0 0 0,0 1 1,0-1-1,1 0 0,-1 0 0,0 1 0,1-1 0,-1 0 0,0 0 0,0 0 1,1 0-1,-1 0 0,0 1 0,1-1 0,-1 0 0,0 0 0,1 0 0,-1 0 0,0 0 1,1 0-1,-1 0 0,0 0 0,1 0 0,-1 0 0,1-1 0,7 2-3,37-1 88,-43 0-81,0 1 0,1-1 0,-1-1 0,0 1 0,0 0 0,1 0 0,-1-1 0,0 0 0,0 1-1,1-1 1,-1 0 0,0 0 0,2-1 0,-3-1-2,0 1 0,0-1 0,-1 1 0,1-1 0,-1 1 0,0-1 0,1 1 0,-1-6 0,-1 8-3,1 0 1,0 0-1,0 0 1,0 0 0,0 0-1,0-1 1,0 1-1,0 0 1,0 0-1,0 0 1,0 0 0,-1-1-1,1 1 1,0 0-1,0 0 1,0 0 0,0 0-1,0-1 1,0 1-1,0 0 1,0 0-1,0 0 1,1 0 0,-1-1-1,0 1 1,0 0-1,0 0 1,0 0-1,0 0 1,0-1 0,0 1-1,0 0 1,0 0-1,0 0 1,1 0 0,-1 0-1,0-1 1,0 1-1,0 0 1,0 0-1,0 0 1,1 0 0,-1 0-1,0 0 1,0 0-1,0 0 1,0 0-1,1 0 1,-1 0 0,0 0-1,0 0 1,0 0-1,1-1 2,0 1-1,0 0 1,-1 0-1,1 0 0,0-1 1,0 1-1,-1 0 0,1-1 1,-1 1-1,1-1 1,0 1-1,-1-1 0,1 1 1,-1-1-1,1 1 1,-1-1-1,1 0 0,-1 1 1,1-1-1,-1 1 0,0-1 1,1 0-1,-1 0 1,0 1-1,0-1 0,1 0 1,-1 1-1,0-1 1,0 0-1,0 0 0,0 0 1,0-1-1,1-38 57,-2 20 23,1 18-84,1-18 116,-1 19-107,0 0-1,0 0 0,0 0 1,0 0-1,0 0 0,-1 0 1,1 0-1,0 0 0,0 0 1,-1 0-1,1 0 1,-1 0-1,1 0 0,-1 0 1,1 1-1,-1-1 0,1 0 1,-1 0-1,0 1 0,0-2 1,-8 1-5,-8-2-2,16 3-1,1-1 0,-1 1-1,1 0 1,-1 0 0,1 0-1,0 0 1,-1-1 0,1 1-1,-1 0 1,1 0 0,0-1-1,-1 1 1,1 0 0,-1-1-1,1 1 1,0 0 0,0-1 0,-1 1-1,1-1 1,0 1 0,0 0-1,-1-1 1,1 1 0,0-1-1,0 1 1,0-1 0,0 1-1,-1-1 1,1 1-1,0 0 0,0 0 0,0-1-1,0 1 1,0 0 0,0 0 0,0 0 0,0 0 0,0 0 0,0 0-1,0-1 1,0 1 0,0 0 0,0 0 0,0 0 0,0 0-1,-1 0 1,1 0 0,0 0 0,0-1 0,0 1 0,0 0 0,0 0-1,0 0 1,-1 0 0,1 0 0,0 0 0,0 0 0,0 0-1,0 0 1,0 0 0,-1 0 0,1 0 0,0 0 0,0 0 0,0 0-1,0 0 1,0 0 0,-1 0 0,1 0 0,0 0 0,0 0-1,0 0 1,0 0 0,0 0 0,0 0 0,-1 0 0,1 0 0,0 1-1,0-1 1,0 0 0,-50 0-2078,49 0 2031,1 0 1,0 0-1,-1 0 0,1 0 0,-1 0 1,1 0-1,0 0 0,-1 0 0,1 0 1,0 1-1,-1-1 0,1 0 0,0 0 1,-1 0-1,1 1 0,0-1 0,-1 0 1,1 0-1,0 1 0,-1-1 0,1 0 1,0 0-1,0 1 0,-1-1 0,1 0 1,0 1-1,0-1 0,-1 1 0,-5 7-537,-17 22-3016,7-6 752,9-11-429,-3 26-141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1.3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12 8209,'0'0'6976,"0"6"-5827,0 17-51,0-17-92,0 0-112,0 156 1599,0-162-2492,0 1 0,0-1 0,0 0-1,0 0 1,0 1 0,0-1 0,0 0 0,0 0-1,0 1 1,0-1 0,0 0 0,0 0 0,0 0-1,1 1 1,-1-1 0,0 0 0,0 0 0,0 0-1,0 0 1,1 1 0,-1-1 0,0 0-1,0 0 1,0 0 0,0 0 0,1 0 0,-1 0-1,0 0 1,0 1 0,1-1 0,-1 0 0,0 0-1,0 0 1,0 0 0,1 0 0,-1 0 0,0 0-1,19 4 20,-1-1 0,0-1 0,1 0 0,-1-2 0,20-1 0,2 1-35,-38 0 15,0-1 0,0 1 0,0 0 0,0-1 0,0 1 0,0-1 0,0 1 0,0-1 1,0 0-1,0 0 0,0 0 0,-1 0 0,1 0 0,0 0 0,-1-1 0,1 1 0,-1 0 0,1-1 0,-1 0 0,0 1 0,1-1 0,-1 0 0,2-3 0,7-8 1,13-1 5,-3-9-7,-15 19 2,-1 0 1,0 0 0,0 0 0,6-10 0,-6 8 5,5-6 38,-8 11-37,0 0 0,0-1 0,0 1 0,-1-1 0,1 1 0,0-1 0,-1 1-1,1-1 1,-1 1 0,1-1 0,-1 1 0,0-1 0,1 0 0,-1 1 0,0-1 0,0 1-1,0-1 1,-1 0 0,0-2 0,1-41 523,0 45-527,0-1 1,0 1 0,0 0 0,0 0-1,0-1 1,0 1 0,0 0 0,0 0-1,0-1 1,0 1 0,0 0 0,0 0-1,0 0 1,0-1 0,-1 1 0,1 0-1,0 0 1,0 0 0,0-1 0,0 1-1,-1 0 1,1 0 0,0 0 0,0 0-1,0 0 1,-1-1 0,1 1 0,0 0-1,0 0 1,-1 0 0,1 0 0,0 0-1,0 0 1,-1 0 0,1 0 0,0 0-1,0 0 1,-1 0 0,1 0 0,-7-4 45,-25-6 132,26 8-157,4 1-13,-1 0-1,1 0 0,-1 1 1,1-1-1,-1 1 1,1 0-1,-1-1 0,0 1 1,-4 1-1,-33-1 64,-21 0-33,60 0-41,0 0 0,-1 0 0,1 0 1,0 0-1,-1 0 0,1 0 0,0 1 0,-1-1 0,1 0 1,0 1-1,0 0 0,0-1 0,-1 1 0,1-1 0,0 1 1,0 0-1,0 0 0,0 0 0,0 0 0,0 0 1,0 0-1,0 0 0,1 0 0,-1 0 0,0 0 0,1 0 1,-1 0-1,0 3 0,0-3-1,1 0 0,-1 0 1,1 0-1,-1 0 0,1 0 0,-1 0 1,0 0-1,0 0 0,1 0 0,-1 0 1,0 0-1,0 0 0,0 0 0,0-1 1,0 1-1,0 0 0,0-1 0,0 1 1,0-1-1,-1 1 0,1-1 0,0 1 1,0-1-1,0 0 0,-1 0 0,1 0 1,0 1-1,-2-2 0,2 2-1,0-1 0,-1 0-1,1 0 1,0 0 0,0 1-1,0-1 1,0 0 0,0 1-1,0-1 1,0 1 0,0-1 0,0 1-1,0 0 1,0-1 0,0 1-1,0 0 1,1 0 0,-1 0 0,0 0-1,1-1 1,-1 1 0,0 0-1,1 0 1,-1 0 0,1 0-1,-1 0 1,1 1 0,-1 1 0,-10 16-21,8-15 18,1-1-1,0 1 1,-1 0-1,2-1 1,-1 1-1,0 0 1,1 0-1,0 1 1,-1-1-1,2 0 1,-1 0-1,0 0 1,1 1-1,0 6 0,0-11 6,0 0 0,0 0-1,0 1 1,0-1 0,0 0-1,1 0 1,-1 0 0,0 0-1,0 1 1,0-1 0,0 0-1,0 0 1,0 0 0,0 0-1,0 0 1,1 0 0,-1 0-1,0 1 1,0-1 0,0 0-1,0 0 1,0 0-1,1 0 1,-1 0 0,0 0-1,0 0 1,0 0 0,0 0-1,1 0 1,-1 0 0,0 0-1,0 0 1,0 0 0,0 0-1,1 0 1,-1 0 0,0 0-1,0 0 1,0 0 0,0 0-1,0 0 1,1 0 0,-1 0-1,0-1 1,0 1-1,0 0 1,0 0 0,1 0-1,24 0 44,-18 0-18,0 0-4,37 0-8,-43 0-15,0 0 1,1 0-1,-1 0 0,0-1 1,0 1-1,0 0 1,1-1-1,-1 1 1,0-1-1,0 1 0,0-1 1,0 1-1,0-1 1,0 0-1,0 1 0,0-1 1,0 0-1,0 0 1,-1 0-1,1 0 1,0 0-1,0 0 0,-1 0 1,1 0-1,0-2 1,0 2-4,-1 0 1,1 0-1,-1 0 1,1 0 0,0 0-1,-1 0 1,1 0-1,0 0 1,0 1-1,0-1 1,0 0 0,0 0-1,0 1 1,0-1-1,0 0 1,0 1 0,0-1-1,0 1 1,0-1-1,0 1 1,0 0-1,0 0 1,1-1 0,-1 1-1,2 0 1,-3 0-1,0 0 1,1 0-1,-1 0 0,0 0 1,1 0-1,-1 0 1,1 0-1,-1 0 0,0 0 1,1 0-1,-1 0 1,0-1-1,1 1 1,-1 0-1,0 0 0,0 0 1,1 0-1,-1-1 1,0 1-1,1 0 0,-1 0 1,0-1-1,0 1 1,1 0-1,-1 0 0,0-1 1,0 1-1,0 0 1,0-1-1,1 0 0,16-21-138,-13 16-58,-2 2-35,6-13-25,-6 12-101,-2-2 423,1 0-2821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2.03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26 12389,'0'-2'491,"0"-21"2847,0 22-2072,0 6-279,0 57 32,0-42-957,-1-20-62,1 0 0,0 1 0,0-1 0,0 0 0,1 1 0,-1-1 0,0 0 1,0 1-1,0-1 0,0 0 0,0 1 0,0-1 0,0 0 0,0 1 0,1-1 0,-1 0 0,0 1 1,0-1-1,1 0 0,-1 0 0,0 1 0,0-1 0,1 0 0,-1 0 0,0 0 0,0 1 0,1-1 0,-1 0 1,0 0-1,1 0 0,-1 0 0,0 0 0,1 0 0,0 1 0,27 15 39,-28-16-38,1 0 1,-1 0-1,0 0 1,1 0-1,-1 0 0,0 0 1,0 0-1,1 0 1,-1 0-1,0 1 1,1-1-1,-1 0 0,0 0 1,0 0-1,1 1 1,-1-1-1,0 0 1,0 0-1,1 1 0,-1-1 1,0 0-1,0 0 1,0 1-1,0-1 1,1 0-1,-1 1 1,0-1-1,0 0 0,0 0 1,0 1-1,0-1 1,0 1-1,0 0 0,0 0 0,0 0-1,1-1 1,-1 1 0,0 0 0,1 0 0,-1 0-1,0-1 1,1 1 0,-1 0 0,1 0 0,-1-1-1,1 1 1,-1 0 0,1-1 0,0 1-1,-1-1 1,1 1 0,0-1 0,-1 1 0,1-1-1,0 1 1,0-1 0,-1 0 0,1 1-1,0-1 1,0 0 0,0 0 0,0 1 0,-1-1-1,1 0 1,0 0 0,0 0 0,0 0-1,1 0 1,9 2 0,2 10-5,9-8-8,-7 2 38,-13-5-18,0 0-1,1 0 1,-1-1-1,0 1 1,0-1 0,1 0-1,-1 0 1,0 1-1,1-2 1,-1 1 0,3 0-1,54 0 99,-59 0-104,1 0 0,-1 0-1,1 0 1,-1 0 0,1 0 0,-1 0-1,1-1 1,-1 1 0,1 0-1,-1 0 1,1 0 0,-1 0 0,1-1-1,-1 1 1,1 0 0,-1 0-1,1-1 1,-1 1 0,1 0 0,-1-1-1,0 1 1,1-1 0,-1 1 0,0 0-1,1-1 1,-1 1 0,0-1-1,1 0 1,9-30 55,-10 31-55,0 0 0,0-1 0,0 1 0,1 0 0,-1-1 0,0 1 0,0 0 0,0-1 0,0 1 0,0 0 0,1-1-1,-1 1 1,0 0 0,0 0 0,0-1 0,1 1 0,-1 0 0,0 0 0,0-1 0,1 1 0,-1 0 0,0 0 0,1 0-1,-1 0 1,0-1 0,1 1 0,-1 0 0,0 0 0,1 0 0,0 0 0,-1 0 0,0 0 0,0 0 0,1 0-1,-1 0 1,0 0 0,0 0 0,0 0 0,1-1 0,-1 1 0,0 0 0,0 0 0,0 0 0,1 0-1,-1 0 1,0 0 0,0-1 0,0 1 0,1 0 0,-1 0 0,0 0 0,0-1 0,0 1-1,0 0 1,0 0 0,0 0 0,0-1 0,1 1 0,-1 0 0,0 0 0,0-1 0,0 1 0,0 0-1,0 0 1,0-1 0,0 1 0,0 0 0,0 0 0,0-1 0,2-18 741,0-35 1,-2 51-558,0 2-181,0 1-1,0-1 1,0 0-1,-1 1 1,1-1-1,0 1 1,0-1-1,0 0 1,-1 1-1,1-1 1,0 1-1,0-1 1,-1 1-1,1-1 1,-1 1-1,1-1 1,0 1-1,-1-1 1,1 1-1,-1-1 1,0 0-1,-21 0 17,-35 0-1,50 1 1,6 0-21,1 0 0,0 0 0,-1 0 0,1 0 0,0 0 0,-1 0 0,1 0 0,0 0 0,-1 0 0,1 0 0,0 1 1,-1-1-1,1 0 0,0 0 0,-1 0 0,1 0 0,0 1 0,0-1 0,-1 0 0,1 0 0,0 0 0,0 1 0,-1-1 0,1 0 0,0 1 0,0-1 0,0 0 0,0 0 0,-1 1 0,1-1 0,-16 22-6,16-21 6,-1-1 0,1 1 1,0-1-1,0 1 0,0-1 1,-1 1-1,1-1 0,0 0 1,-1 1-1,1-1 0,0 0 1,-1 1-1,1-1 0,-1 0 1,1 1-1,0-1 1,-1 0-1,1 0 0,-1 0 1,1 1-1,-1-1 0,1 0 1,-1 0-1,1 0 0,-1 0 1,1 0-1,-1 0 0,1 0 1,-1 0-1,1 0 0,-1 0 1,0 0-1,1 0 0,0 0 0,0 0-1,0 0 1,0 0 0,-1 0 0,1 0 0,0 0 0,0 0 0,0 0 0,-1 0 0,1 0 0,0 0 0,0 0 0,0 0 0,-1 0 0,1 0-1,0 0 1,0 0 0,0 0 0,-1 0 0,1 0 0,0 1 0,0-1 0,0 0 0,0 0 0,0 0 0,-1 0 0,1 0 0,0 1 0,0-1 0,0 0-1,0 0 1,0 1 0,-3 17-12,3-9 2,0 7-2,0 6 30,0-18 1,6-3 4,19 5 7,-19-5-15,0-1-30,-2 1-23,-3-1 5,1 1 0,0-1 0,-1 0-1,1 1 1,0-1 0,-1 0 0,1 0-1,0-1 1,-1 1 0,1 0 0,-1 0 0,4-2-1,-5-4-392,0-18-287,0 17-342,0-13-8038,0 16 5724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5.05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78 2 16113,'-5'0'202,"-13"0"291,13 0 279,1 0 150,-11 0-100,11 0-251,4 0-556,-1 0-1,1 0 0,0 0 1,-1-1-1,1 1 0,0 0 1,-1 0-1,1 0 1,0 0-1,-1 0 0,1 0 1,0 0-1,-1 0 0,1 0 1,-1 0-1,1 0 1,0 0-1,-1 0 0,1 0 1,0 0-1,-1 0 0,1 0 1,0 0-1,-1 0 1,1 1-1,0-1 0,-1 0 1,1 0-1,0 0 0,-1 1 1,1-1-1,0 0 1,0 0-1,-1 1 0,1-1 1,0 0-1,0 1 0,-1-1 1,1 0-1,0 1 1,0-1-1,0 0 0,0 1 1,0-1-1,-1 0 0,1 1 1,0-1-1,0 0 1,0 1-1,-4 27 93,1-19-32,1-11-50,1 1-25,0 4-2,0 38 35,0 27-16,1-53 17,0-15-34,0 1 1,0-1-1,0 0 0,1 0 1,-1 1-1,0-1 1,0 0-1,0 0 1,0 1-1,0-1 1,0 0-1,0 0 1,0 1-1,0-1 1,1 0-1,-1 0 1,0 0-1,0 1 1,0-1-1,0 0 1,1 0-1,-1 0 1,0 0-1,0 1 0,0-1 1,1 0-1,-1 0 1,0 0-1,0 0 1,1 0-1,-1 0 1,0 0-1,0 0 1,1 0-1,-1 0 1,0 0-1,0 0 1,1 0-1,-1 0 1,0 0-1,1 0 1,27 10-4,-26-9 1,-1-1 0,1 1-1,-1 0 1,1-1 0,0 1 0,-1-1 0,1 0 0,0 1-1,0-1 1,-1 0 0,1 0 0,0 0 0,3-1-1,15-1-9,-13 2 23,-4 1-3,0-1-1,-1 0 0,1 0 0,0 0 0,-1 0 0,1 0 0,0-1 0,-1 1 0,1-1 0,0 0 0,-1 1 0,1-1 0,-1-1 0,1 1 0,2-1 0,30-46 81,-30 42 37,0 1 0,0-1 1,-1 1-1,0-2 0,-1 1 0,1 0 1,-1-1-1,0 1 0,0-1 1,-1 0-1,0 0 0,-1 0 1,1 0-1,-1 0 0,0-9 0,-1 15-99,-7 1-52,-20 0 17,27-1 9,0 1 0,0 0-1,0 0 1,-1 0 0,1 0 0,0 0 0,0 0-1,0 0 1,-1 0 0,1 0 0,0 0 0,0 0-1,0 0 1,-1 0 0,1 0 0,0 0 0,0 0-1,0 0 1,-1 0 0,1 0 0,0 0-1,0 0 1,0 0 0,-1 1 0,1-1 0,0 0-1,0 0 1,0 0 0,0 0 0,-1 0 0,1 1-1,0-1 1,0 0 0,0 0 0,0 0 0,0 0-1,0 1 1,0-1 0,-1 0 0,1 0-1,0 0 1,0 1 0,0-1 0,0 0 0,0 0-1,0 0 1,0 1 0,0-1 0,0 0 0,0 0-1,0 0 1,0 1 0,0-1 0,0 0 0,0 0-1,1 1 1,-1-1 0,0 1 0,0 1-1,0-1 0,0 1 1,0-1-1,-1 1 1,1 0-1,0-1 1,-1 1-1,1-1 1,0 0-1,-1 1 1,0-1-1,1 1 1,-1-1-1,-1 2 0,-30 10-15,29-10 15,-1 0 0,1 0 0,0 0-1,0 0 1,0 1 0,1-1-1,-4 6 1,5-7 1,-16 23-4,16-24 2,0 0 1,1 0 0,-1 0 0,1 0-1,-1 0 1,1-1 0,0 1-1,-1 0 1,1 0 0,0 0 0,0 0-1,-1 0 1,1 0 0,0 0-1,0 0 1,0 0 0,0 0 0,0 0-1,1 0 1,-1 0 0,0 0-1,1 2 1,-1-1-4,0 2-20,0 13-1,0-13 39,0-4-12,0 0 0,0 1-1,0-1 1,0 0 0,0 0-1,-1 0 1,1 1 0,0-1 0,0 0-1,0 0 1,0 1 0,0-1-1,0 0 1,0 0 0,0 1 0,0-1-1,0 0 1,0 1 0,0-1 0,0 0-1,0 0 1,0 1 0,0-1-1,0 0 1,0 0 0,0 1 0,0-1-1,0 0 1,1 0 0,-1 1-1,0-1 1,0 0 0,0 0 0,0 0-1,1 1 1,-1-1 0,0 0-1,0 0 1,0 0 0,1 0 0,-1 1-1,0-1 1,0 0 0,1 0 0,-1 0-1,0 0 1,0 0 0,1 0-1,-1 0 1,0 0 0,0 0 0,1 0-1,-1 0 1,0 0 0,0 0-1,1 0 1,-1 0 0,0 0 0,0 0-1,1 0 1,-1 0 0,11 0 0,40 1 39,-47-1-38,-1 0 1,0 0-1,1 0 1,-1-1-1,0 1 1,1-1-1,-1 0 1,0 0-1,0 0 1,4-2-1,6-23 10,-12 25-11,1 0 0,-1 0 1,1 0-1,0 1 0,-1-1 1,1 1-1,-1-1 0,1 1 1,0-1-1,-1 1 0,1 0 1,0 0-1,-1 0 0,3 0 1,-3 0-2,-1 0 1,0 0 0,1 0 0,-1 0-1,1 0 1,-1 0 0,0 0-1,1 0 1,-1 0 0,1 0-1,-1 0 1,0 0 0,1 0-1,-1 0 1,0-1 0,1 1 0,-1 0-1,0 0 1,1 0 0,-1-1-1,0 1 1,1 0 0,-1-1-1,0 1 1,1 0 0,-1 0-1,0-1 1,0 1 0,1-1-1,16-20 36,-17 20-32,0 1-1,0-1 0,0 1 0,1 0 0,-1-1 1,0 1-1,0-1 0,1 1 0,-1 0 0,0-1 1,1 1-1,-1 0 0,0-1 0,1 1 0,-1 0 1,1 0-1,-1-1 0,0 1 0,1 0 0,-1 0 1,1 0-1,-1 0 0,1 0 0,-1-1 0,1 1 0,-1 0 1,0 0-1,1 0 0,-1 0 0,1 0 0,0 1 1,-1-1-4,0 0 1,0 0 0,0 0 0,1 0 0,-1 0 0,0 0-1,0 0 1,0 0 0,0 0 0,1 0 0,-1 0 0,0 0-1,0 0 1,0 0 0,0 0 0,1 0 0,-1-1-1,0 1 1,0 0 0,0 0 0,0 0 0,1 0 0,-1 0-1,0 0 1,0 0 0,0 0 0,0 0 0,0-1 0,0 1-1,0 0 1,1 0 0,-1 0 0,0 0 0,0 0 0,0-1-1,0 1 1,0 0 0,0 0 0,0 0 0,0-1-1,1-5 69,1-1 0,-2 0 0,1 0 0,-1 0 0,-1-10 0,1 0-60,0 17-10,0-1-1,0 1 0,0 0 1,-1 0-1,1-1 1,0 1-1,0 0 1,0-1-1,0 1 0,0 0 1,0 0-1,-1-1 1,1 1-1,0 0 1,0 0-1,0 0 0,-1-1 1,1 1-1,0 0 1,0 0-1,-1 0 1,1 0-1,0-1 0,0 1 1,-1 0-1,1 0 1,0 0-1,-1 0 1,1 0-1,0 0 0,0 0 1,-1 0-1,1 0 1,0 0-1,-1 0 0,-1 0-12,-32-3-199,23 3 28,-27 0-1501,34 0 1495,1 0 1,-1 0 0,1 1 0,-1-1-1,1 1 1,-1 0 0,1 0 0,-4 1-1,-23 22-2249,5-12-823,-1 11-554,25-23 3546,0 1-1,0 0 1,-1-1 0,1 1-1,0-1 1,-1 1-1,1-1 1,-1 1-1,1-1 1,-1 0-1,1 0 1,0 0 0,-3 0-1,3 0 33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8.25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 0 7809,'23'0'9148,"-23"6"-9115,0 125-75,0-130 43,0 0 1,0 0 0,0 0 0,0 0 0,0 0-1,0 0 1,1 0 0,-1 0 0,0 0 0,1 0-1,-1 0 1,1 0 0,-1 0 0,1 0 0,-1-1-1,1 1 1,0 0 0,-1 0 0,1 0 0,0-1-1,0 1 1,0 0 0,-1-1 0,1 1 0,0-1-1,0 1 1,0-1 0,0 1 0,0-1 0,0 0-1,0 0 1,0 1 0,0-1 0,0 0 0,0 0-1,0 0 1,2 0 0,2 1 8,7 5 42,68-4 153,-79-3-205,0 1 0,0 0 1,0 0-1,0-1 0,-1 1 0,1-1 1,0 1-1,0-1 0,-1 1 1,1-1-1,0 1 0,-1-1 0,1 0 1,0 1-1,-1-1 0,1 0 0,-1 1 1,1-1-1,-1 0 0,0 0 0,1 0 1,-1 1-1,0-1 0,1 0 1,-1 0-1,0 0 0,0 0 0,0 0 1,0 1-1,0-1 0,0 0 0,0 0 1,0 0-1,0-1 0,1-6 3,3 3-7,-4 5 6,1 0 0,-1 0 1,0-1-1,1 1 0,-1 0 0,0 0 0,0 0 0,1 0 0,-1-1 0,0 1 1,0 0-1,1 0 0,-1 0 0,0-1 0,0 1 0,0 0 0,1-1 1,-1 1-1,0 0 0,0 0 0,0-1 0,0 1 0,0 0 0,1-1 1,-1 1-1,0 0 0,0-1 0,0 1 0,0 0 0,0-1 0,0 0 1,4-31 175,-1-41 0,-3 73-177,1-1 1,-1 1 0,0 0 0,-1 0 0,1-1 0,0 1 0,0 0-1,0 0 1,0 0 0,0-1 0,0 1 0,0 0 0,0 0 0,0 0-1,0-1 1,0 1 0,-1 0 0,1 0 0,0 0 0,0-1 0,0 1-1,0 0 1,-1 0 0,1 0 0,0 0 0,0 0 0,0 0 0,0-1-1,-1 1 1,1 0 0,0 0 0,0 0 0,-1 0 0,1 0-1,0 0 1,0 0 0,0 0 0,-1 0 0,1 0 0,0 0 0,-6-3 22,5 2-17,-1 0-1,1 0 1,-1 0 0,0 0-1,0 1 1,0-1 0,1 1 0,-1-1-1,0 1 1,0-1 0,0 1-1,0 0 1,0 0 0,-2 0-1,-134 0 724,138 0-726,0 0 0,0 0 0,-1 0 1,1 1-1,0-1 0,0 0 1,-1 0-1,1 0 0,0 0 0,0 0 1,0 0-1,-1 0 0,1 1 0,0-1 1,0 0-1,0 0 0,0 0 0,-1 1 1,1-1-1,0 0 0,0 0 0,0 0 1,0 1-1,0-1 0,0 0 0,0 0 1,-1 1-1,1-1 0,0 0 0,0 0 1,0 1-1,0-1 0,0 0 0,0 0 1,0 1-1,0-1 0,0 0 1,1 1-1,-6 28 86,2 1 1,2 57-1,1-48 15,0-38-105,1 1 0,-1-1 0,0 0 0,1 0 1,-1 1-1,1-1 0,-1 0 0,1 0 0,-1 0 0,1 1 0,0-1 1,-1 0-1,1 0 0,0 0 0,0 0 0,0 0 0,0-1 0,0 1 1,0 0-1,0 0 0,0-1 0,1 1 0,-1 0 0,0-1 1,0 1-1,0-1 0,1 1 0,-1-1 0,0 0 0,1 0 0,0 1 1,8 2 6,-10-3-7,1 0 0,-1 0 1,0 0-1,1 1 0,-1-1 1,1 0-1,-1 1 0,0-1 1,1 0-1,-1 0 0,0 1 1,1-1-1,-1 1 0,0-1 1,0 0-1,1 1 0,-1-1 0,0 1 1,0-1-1,0 0 0,1 1 1,-1-1-1,0 1 0,0-1 1,0 1-1,0-1 0,0 1 1,0 0-1,0-1 1,0 1-1,0-1 1,0 0 0,0 1 0,0-1 0,0 1-1,0-1 1,0 0 0,0 1 0,0-1-1,1 0 1,-1 1 0,0-1 0,0 1 0,0-1-1,1 0 1,-1 1 0,0-1 0,0 0-1,1 0 1,-1 1 0,0-1 0,1 0-1,-1 0 1,0 1 0,1-1 0,-1 0 0,0 0-1,1 0 1,-1 0 0,0 1 0,1-1-1,15 4 53,0-1 0,0 0-1,0-1 1,17-1-1,-33-1-51,1 0 0,0 0-1,0 0 1,0 0 0,0 0-1,0 0 1,-1 0 0,1-1 0,0 1-1,0 0 1,0-1 0,-1 1-1,1-1 1,0 1 0,-1-1-1,1 1 1,0-1 0,-1 1 0,1-1-1,-1 0 1,1 1 0,0-1-1,-1 0 1,0 1 0,1-1 0,-1 0-1,1 0 1,-1 1 0,0-1-1,0 0 1,1 0 0,-1 0 0,0 0-1,0 1 1,0-1 0,0-1-1,3-9 7,7-1 32,-6-8-4,2 8 21,-4-21 9,-2-70 641,0 102-688,0 0-1,0 0 1,0 0-1,-1 0 1,1 1-1,0-1 1,0 0-1,-1 0 0,1 0 1,0 0-1,-1 1 1,1-1-1,-1 0 1,1 1-1,-1-1 1,1 0-1,-1 1 1,0-1-1,1 0 1,-1 1-1,0-1 1,1 1-1,-1-1 1,0 1-1,-1-1 1,-19-4 95,17 4-44,3 1-62,1 0 1,-1 0-1,1 0 1,0 0-1,-1 0 1,1 0-1,0 0 1,-1 0-1,1 0 0,-1 0 1,1-1-1,0 1 1,-1 0-1,1 0 1,0 0-1,-1 0 1,1-1-1,0 1 1,0 0-1,-1 0 0,1-1 1,0 1-1,0 0 1,-1-1-1,1 1 1,0 0-1,0-1 1,0 1-1,-1 0 1,1-1-1,0 1 0,0 0 1,0-1-1,0 0 1,-4-4 6,-18 2-10,-4-1-151,21 4 134,2 7 15,-3 5 15,1-2-21,0 0 1,0 1-1,1-1 1,0 1-1,1 0 1,0 0-1,1 0 1,0 1-1,0 13 1,2 6 63,0-28-37,8-1 17,-7-2-45,47 8 185,-46-7-167,1 0 0,-1-1 0,1 0-1,0 0 1,-1 0 0,1 0 0,-1 0 0,1 0 0,0 0-1,-1-1 1,1 0 0,-1 1 0,1-1 0,-1 0 0,1 0-1,2-2 1,-4 1-4,0 0 1,0 0-1,-1 0 0,1 0 0,0 0 0,-1 0 0,0 0 0,1-1 0,-1 1 0,0-4 0,-1 6-6,1 0-1,0-1 1,0 1-1,0 0 1,0 0 0,0 0-1,0 0 1,0 0-1,0-1 1,0 1-1,-1 0 1,1 0-1,0 0 1,0 0-1,0-1 1,0 1-1,0 0 1,0 0-1,0 0 1,0-1-1,0 1 1,0 0 0,0 0-1,1 0 1,-1 0-1,0-1 1,0 1-1,0 0 1,0 0-1,0 0 1,0 0-1,0 0 1,0-1-1,0 1 1,1 0-1,-1 0 1,0 0-1,0 0 1,0 0-1,0 0 1,0 0 0,0-1-1,1 1 1,-1 0-1,0 0 1,0 0-1,0 0 1,0 0-1,1 0 1,-1 0-1,0 0 1,0 0-1,1 0 8,0 0-1,0 0 1,-1-1 0,1 1-1,0 0 1,-1 0-1,1-1 1,0 1-1,-1 0 1,1-1-1,0 1 1,-1 0-1,1-1 1,-1 1 0,1-1-1,-1 1 1,1-1-1,-1 0 1,1 1-1,-1-1 1,1 1-1,-1-1 1,0 0 0,0 1-1,1-1 1,-1 0-1,0 1 1,0-1-1,0 0 1,1 0-1,-1 1 1,0-1 0,0 0-1,0 0 1,0 1-1,0-1 1,-1 0-1,1 1 1,0-2-1,0-2 347,0 0-228,0-13-138,-5 17-1,4 0 10,-1 0 1,1 0-1,0 0 0,0 0 1,0 0-1,0 0 0,0 1 0,0-1 1,0 0-1,0 1 0,0-1 1,0 0-1,0 1 0,0-1 1,0 1-1,0 0 0,0-1 0,1 1 1,-1 0-1,0-1 0,0 1 1,1 0-1,-1 0 0,0 0 1,1 0-1,-1 0 0,1 0 1,-1 0-1,1 0 0,0 0 0,-1 0 1,1 0-1,0 0 0,0 0 1,-1 0-1,1 0 0,0 0 1,0 0-1,0 0 0,0 0 0,1 2 1,-1 3-16,-5 0-15,-12 19 7,16-24 22,1-1 0,-1 1 0,1 0 0,-1-1 0,1 1 0,-1-1 0,1 1 0,-1 0 0,1-1 0,0 1 0,0 0 0,-1 0 0,1-1 0,0 1 0,0 0 0,0 0 0,0-1 0,-1 1 0,1 0 0,0 0 0,0 0 0,1-1 0,-1 1 0,0 0-1,0 0 1,1 1 0,-1-1-5,0 3-12,0-1 0,0 10 0,0-9 99,35-4 118,-33-5-157,8-15-22,-7 15-38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25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6293,'-1'1'166,"1"0"0,0-1 1,0 1-1,0 0 0,0 0 0,0 0 1,0 0-1,0 0 0,0 0 1,0-1-1,0 1 0,0 0 1,1 0-1,-1 0 0,0 0 1,1 0-1,-1-1 0,1 1 1,0 1-1,2-1-47,-3-1-103,1 0 0,0 0-1,-1 0 1,1 0-1,-1 0 1,1 0 0,-1 1-1,1-1 1,-1 0-1,1 0 1,0 1 0,-1-1-1,1 0 1,-1 1-1,1-1 1,-1 0 0,0 1-1,1-1 1,-1 1-1,1-1 1,-1 0 0,0 1-1,1-1 1,-1 1-1,0 0 1,0-1-1,1 1 1,-1-1 0,0 2-1,1-2 9,-1 1-1,1 0 1,-1 0-1,1 0 1,0 0-1,-1-1 1,1 1-1,0 0 1,0-1-1,-1 1 0,1 0 1,0-1-1,0 1 1,0-1-1,0 1 1,0-1-1,0 0 1,1 1-1,13 7 179,9 17-73,-2 1 1,29 40-1,-44-55-371,0-1 1,1 0-1,0 0 1,1-1-1,0 0 0,11 8 1,3-5-3870,-11-5 1827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50.0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13 188 5188,'0'-77'18313,"-2"102"-18277,-6-2-24,5-9-18,4 4-4,-1 54 30,0-71-18,0 0-1,0 0 0,0 0 0,1 0 1,-1-1-1,0 1 0,1 0 0,-1 0 1,1 0-1,-1 0 0,1 0 0,0-1 0,-1 1 1,1 0-1,-1-1 0,1 1 0,0 0 1,0-1-1,0 1 0,-1-1 0,1 1 1,0-1-1,0 1 0,0-1 0,0 0 0,0 1 1,0-1-1,0 0 0,0 0 0,0 1 1,-1-1-1,1 0 0,0 0 0,0 0 0,0 0 1,0-1-1,0 1 0,0 0 0,0 0 1,1-1-1,3 1 5,30 5-5,-29-5-15,-1 0-2,-5 0 16,1 0-1,0 0 0,0 0 1,0 0-1,0-1 0,0 1 1,0 0-1,0 0 0,0-1 1,0 1-1,-1-1 0,1 1 1,0-1-1,0 1 0,0-1 0,-1 1 1,1-1-1,0 0 0,-1 1 1,1-1-1,0 0 0,-1 0 1,1 1-1,-1-1 0,1 0 1,-1 0-1,0 0 0,1 0 1,-1 1-1,0-1 0,1-2 0,-1 2 1,0 1 0,0-1 0,0 0-1,1 0 1,-1 0 0,0 1-1,1-1 1,-1 0 0,1 0-1,-1 1 1,0-1 0,1 0-1,0 1 1,-1-1 0,1 0-1,-1 1 1,1-1 0,0 1 0,-1-1-1,1 1 1,0-1 0,0 1-1,-1 0 1,1-1 0,0 1-1,0 0 1,0 0 0,-1 0-1,1-1 1,0 1 0,1 0-1,-2 0 1,0 0 0,1 0 0,-1 0 0,0 0 0,0 0 0,1 0 0,-1 0 0,0 0-1,0 0 1,1 0 0,-1-1 0,0 1 0,0 0 0,0 0 0,1 0 0,-1 0 0,0 0-1,0-1 1,0 1 0,1 0 0,-1 0 0,0 0 0,0-1 0,0 1 0,0 0 0,0 0-1,0-1 1,1 1 0,-1 0 0,0 0 0,0-1 0,0 1 0,0 0 0,0 0 0,0-1-1,0 1 1,0 0 0,0 0 0,0-1 0,0 1 0,0 0 0,10-38 4,-5 26-3,-4 9 0,0 0 1,0 0-1,0 0 0,-1 0 1,1 0-1,-1 0 0,0 0 1,1 0-1,-2-4 0,1-132 31,0 139-32,0 0 0,0-1 0,0 1 0,0 0 0,0-1 0,0 1 0,0 0 0,0-1 0,0 1 0,0-1 0,0 1 0,0 0 0,0-1 0,-1 1 0,1 0 0,0 0 0,0-1 0,0 1 0,-1 0 0,1-1 0,0 1 0,0 0 0,-1 0 0,1-1 0,0 1-1,0 0 1,-1 0 0,1 0 0,0-1 0,-1 1 0,1 0 0,0 0 0,-1 0 0,-25-6 1,19 3 1,2 3-6,4 0 5,-18-1-17,18 1 16,0 0-1,0 0 1,0 0-1,0 0 1,0 0-1,0 0 1,0 0-1,0 1 1,0-1 0,0 0-1,0 1 1,1-1-1,-1 0 1,0 1-1,0-1 1,0 1-1,1 0 1,-1-1-1,0 1 1,0 0-1,-5 25 11,-5-14 4,9-6-3,-1 1 0,1-1 0,0 1 0,0 0 1,1 0-1,-1 12 0,1 51 10,1-44-27,0-25 7,0 0-1,0 0 1,0 0-1,1-1 0,-1 1 1,0 0-1,0 0 1,1 0-1,-1 0 0,0-1 1,1 1-1,-1 0 1,1 0-1,-1-1 0,1 1 1,-1 0-1,1-1 0,-1 1 1,1 0-1,0-1 1,-1 1-1,1-1 0,0 1 1,-1-1-1,1 0 1,0 1-1,0-1 0,0 0 1,-1 1-1,1-1 0,0 0 1,0 0-1,0 0 1,0 1-1,1-1 0,-2 0 1,1 0 0,0 0 0,0 0-1,-1 0 1,1 0 0,0 0-1,0 0 1,0 1 0,-1-1 0,1 0-1,0 1 1,-1-1 0,1 0-1,0 1 1,-1-1 0,1 1-1,-1-1 1,1 1 0,0-1 0,-1 1-1,1 0 1,-1-1 0,0 1-1,1 0 1,-1-1 0,1 1 0,-1 0-1,0-1 1,0 1 0,1 0-1,-1 0 1,0-1 0,0 1-1,0 1 1,0-1 0,0-1-1,0 0 1,0 1 0,0-1-1,0 0 1,0 1-1,0-1 1,1 0 0,-1 1-1,0-1 1,0 0-1,0 1 1,0-1 0,0 0-1,1 0 1,-1 1-1,0-1 1,0 0-1,0 1 1,1-1 0,-1 0-1,0 0 1,0 0-1,1 1 1,-1-1 0,0 0-1,1 0 1,-1 0-1,0 0 1,0 1 0,1-1-1,-1 0 1,0 0-1,1 0 1,-1 0 0,1 0-1,15 3 16,0 0 1,31 1-1,28-4 4,-73 0-20,0 0-1,0 0 1,0-1 0,0 1 0,-1-1 0,1 1-1,0-1 1,0 0 0,0 1 0,-1-1-1,1 0 1,-1 0 0,1 0 0,0 0 0,-1-1-1,0 1 1,1 0 0,-1-1 0,0 1 0,1-1-1,-1 1 1,1-3 0,7-7 6,12-1 4,-5-7 1,-12 15-7,0 0 1,0-1 0,-1 1-1,0-1 1,1 0 0,-2 0-1,1 0 1,-1-1 0,1 1-1,-2 0 1,3-8-1,-1-2 8,-1 0-1,0-1 0,-2-22 1,1 38-13,-1-1 1,0 1 0,0-1 0,0 1 0,-1-1 0,1 1 0,0 0 0,0-1 0,0 1 0,0-1 0,0 1 0,0 0 0,-1-1 0,1 1 0,0-1 0,0 1 0,0 0 0,-1-1 0,1 1 0,0 0 0,-1-1 0,1 1 0,0 0 0,-1 0 0,1-1-1,0 1 1,-1 0 0,1 0 0,0 0 0,-1-1 0,0 1 0,-4-2-2,-33-11-18,8 10 12,-68 3 79,97 0-70,1 0 0,0 0 0,-1 0 0,1 0 0,-1 0 0,1 0 0,0 1-1,-1-1 1,1 0 0,0 0 0,-1 0 0,1 1 0,0-1 0,-1 0 0,1 0 0,0 1 0,-1-1 0,1 0 0,0 1 0,0-1 0,-1 0 0,1 1 0,0-1 0,0 0 0,0 1 0,-1-1 0,1 1 0,-3 4 8,2-3-7,0 0 0,0 0 1,-1 0-1,1 0 0,0-1 1,0 1-1,-1 0 0,1-1 0,-1 1 1,0-1-1,1 0 0,-1 0 1,0 1-1,0-1 0,0 0 1,0 0-1,0-1 0,0 1 1,0 0-1,0-1 0,-4 2 1,6-2-2,-1 0 0,0 0 0,1 0 0,-1 0 0,1 0 0,-1 0 0,1 0 1,0 1-1,-1-1 0,1 0 0,-1 0 0,1 1 0,-1-1 0,1 0 0,-1 1 0,1-1 1,0 0-1,-1 1 0,1-1 0,0 1 0,-1-1 0,1 0 0,0 1 0,0-1 1,0 1-1,-1-1 0,1 1 0,0-1 0,0 1 0,-3 16 3,3-11-1,-10 5 0,8-2-9,0-1 0,1 0 0,0 1 0,1-1 0,0 15 0,0-13 23,0-9-16,0-1 0,0 1 0,1-1 0,-1 1 0,0 0-1,0-1 1,0 1 0,1-1 0,-1 1 0,0-1 0,0 1 0,1-1 0,-1 1-1,0-1 1,1 1 0,-1-1 0,1 1 0,-1-1 0,1 0 0,-1 1-1,0-1 1,1 0 0,0 1 0,-1-1 0,1 0 0,-1 0 0,1 1 0,22 4 12,-8-2 9,45-2 0,-15-1 2,-44 0-24,0 0 1,-1 0 0,1 0 0,0 0-1,0 0 1,0 0 0,0 0 0,0 0-1,0 0 1,0 0 0,-1-1 0,1 1-1,0 0 1,0-1 0,0 1 0,-1-1-1,1 1 1,0-1 0,0 1 0,-1-1 0,1 1-1,0-1 1,-1 0 0,1 1 0,-1-1-1,1 0 1,-1 0 0,1 1 0,-1-1-1,0 0 1,1-1 0,7-11 20,-8 12-19,1 1 0,0-1 0,-1 1 0,1-1 0,0 1-1,0-1 1,-1 1 0,1 0 0,0-1 0,0 1 0,0 0 0,-1 0 0,1 0 0,0-1 0,0 1 0,0 0 0,0 0 0,1 0 0,-2 1-2,0-1 1,1 0 0,-1 0-1,0 0 1,0 0 0,0 0-1,1 0 1,-1 0 0,0 0-1,0 0 1,0-1 0,1 1-1,-1 0 1,0 0 0,0 0-1,0 0 1,1 0 0,-1 0-1,0 0 1,0 0 0,0-1-1,0 1 1,1 0 0,-1 0-1,0 0 1,0 0 0,0-1-1,0 1 1,0 0 0,1 0-1,-1 0 1,0 0 0,0-1-1,0 1 1,0 0 0,0 0-1,0 0 1,0-1 0,0 1-1,12-29 26,-11 23-26,-3-5 12,2-40 30,-1 50-42,1 0 0,-1 0 0,1 0 0,-1 0 0,0 0 0,1 0 0,-1 0 0,0 0 0,0 0 0,0 0 1,1 0-1,-1 1 0,0-1 0,0 0 0,0 1 0,0-1 0,0 1 0,-1-1 0,1 1 0,0-1 0,0 1 0,0 0 1,0-1-1,0 1 0,-1 0 0,1 0 0,-2 0 0,-2-1 2,-1-5 1,6 5-3,0 1 0,0 0 0,0 0 0,0-1 0,0 1 0,0 0 0,0 0 0,0-1 0,0 1 0,-1 0-1,1 0 1,0 0 0,0-1 0,0 1 0,0 0 0,-1 0 0,1 0 0,0-1 0,0 1 0,-1 0 0,1 0 0,0 0 0,0 0 0,-1 0 0,1 0 0,0 0 0,0-1 0,-1 1 0,1 0 0,0 0 0,0 0 0,-1 0 0,1 0 0,-1 0 0,-23-3-15,17 2-10,3 1-5,-36 0-4,39 0 34,1 0 0,0 0 0,0 0-1,-1 0 1,1 0 0,0 0 0,0 0 0,-1 0-1,1 0 1,0 0 0,0 1 0,0-1-1,-1 0 1,1 0 0,0 0 0,0 0 0,0 0-1,-1 1 1,1-1 0,0 0 0,0 0 0,0 0-1,0 1 1,0-1 0,-1 0 0,1 0 0,0 0-1,0 1 1,0-1 0,0 0 0,0 0-1,0 1 1,0-1 0,0 0 0,0 0 0,0 1-1,0-1 1,0 0 0,0 0 0,0 1 0,-9 26-7,8-25 6,0 0 0,0 0 0,1 0 1,-1 0-1,1 0 0,-1 0 0,1 0 0,0 0 1,0 1-1,0-1 0,0 0 0,0 0 0,0 0 0,1 3 1,0 2-4,-1 61-227,0-68 229,0 0 1,0 0-1,0 1 1,0-1 0,0 0-1,0 0 1,0 0 0,0 0-1,0 1 1,0-1 0,1 0-1,-1 0 1,0 0 0,0 0-1,0 0 1,0 1-1,0-1 1,0 0 0,0 0-1,0 0 1,0 0 0,0 0-1,1 0 1,-1 0 0,0 1-1,0-1 1,0 0 0,0 0-1,0 0 1,1 0-1,-1 0 1,0 0 0,0 0-1,0 0 1,0 0 0,0 0-1,1 0 1,-1 0 0,0 0-1,0 0 1,0 0 0,0 0-1,1 0 1,-1 0-1,0 0 1,0 0 0,0 0-1,0 0 1,0 0 0,1 0-1,-1 0 1,0 0 0,0 0-1,0-1 1,3 1-13,14 1-24,-17-1 36,1 0 1,-1 0-1,1 0 1,-1 0-1,1 0 1,-1 1-1,0-1 1,1 0-1,-1 0 1,1 0-1,-1 1 1,0-1-1,1 0 1,-1 0-1,1 1 0,-1-1 1,0 0-1,0 1 1,1-1-1,-1 0 1,0 1-1,1-1 1,-1 1-1,0-1 1,0 1-1,0-1 1,0 0-1,1 1 1,-1-1-1,0 1 1,0 0-1,0 1-2,17-2 20,-13 0 22,-4-5-7,0-38 154,0 39-151,0 4-45,0 0 10,1-1 0,-1 1-1,0-1 1,0 1-1,0-1 1,0 1-1,0-1 1,0 1-1,0-1 1,0 1 0,0-1-1,0 1 1,0-1-1,0 1 1,0-1-1,0 1 1,0-1 0,0 1-1,0-1 1,-1 1-1,1-1 1,0 1-1,0-1 1,-1 1-1,1 0 1,0-1 0,0 1-1,-1 0 1,1-1-1,-1 1 1,1 0-1,0-1 1,-1 1 0,1 0-1,-1-1 1,0 1-1,-49 0-18,46 0-5,0 0-10,4 0 85,-1-1-119,-1 1 0,1 0 0,0 0 0,0-1 0,-1 1 0,1 0 1,0 0-1,0 1 0,-1-1 0,1 0 0,0 0 0,0 1 0,-1-1 0,1 0 1,0 1-1,0-1 0,0 1 0,0 0 0,0-1 0,-1 2 0,0 19-1341,2-16-829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6:17.77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232 0 5092,'0'0'6524,"-6"5"-6380,-20 14-12,19-14 69,3-5-182,3 0-18,0 0 0,1 0 1,-1 0-1,0 0 0,0 0 1,0 0-1,1 0 0,-1 0 1,0 0-1,0 0 0,1 0 1,-1 1-1,0-1 0,0 0 1,1 0-1,-1 1 0,0-1 1,1 1-1,-1-1 0,0 1 1,1-1-1,-1 1 0,1-1 1,-1 1-1,1-1 0,-1 1 1,1-1-1,-1 1 0,1 0 1,0-1-1,-1 1 0,1 0 1,0 0-1,-1-1 0,1 1 1,0 0-1,0 0 0,0-1 1,0 1-1,0 0 0,0 1 1,0 1 38,-17-1 176,0 9 864,-30 25 0,46-36-1079,1 0 1,-1 1-1,1-1 1,0 0-1,-1 0 1,1 1-1,0-1 1,-1 0-1,1 0 1,0 1-1,0-1 1,-1 0-1,1 1 0,0-1 1,0 1-1,0-1 1,-1 0-1,1 1 1,0-1-1,0 0 1,0 1-1,0-1 1,0 1-1,0-1 1,0 1-1,0-1 0,0 0 1,0 1-1,0-1 1,0 1-1,0-1 1,0 1-1,12 5 131,10-3-52,28-1 101,17-2 453,-67 0-623,1 0 1,-1-1 0,1 1 0,-1 0-1,1-1 1,0 1 0,-1-1-1,1 1 1,-1-1 0,0 1-1,1-1 1,-1 1 0,1-1 0,-1 1-1,0-1 1,1 1 0,-1-1-1,0 0 1,0 1 0,1-1 0,-1 0-1,0 1 1,0-1 0,0 1-1,0-1 1,0 0 0,0 1-1,0-1 1,0 0 0,0 1 0,0-1-1,0 0 1,-1 0 0,1-2 22,0-1 256,0 0-171,0-31 560,0 35-675,0-1 0,0 1 0,0 0 1,0 0-1,0 0 0,0-1 0,0 1 0,0 0 0,0 0 0,0 0 1,0-1-1,0 1 0,0 0 0,0 0 0,0 0 0,0 0 0,-1-1 1,1 1-1,0 0 0,0 0 0,0 0 0,0 0 0,0 0 1,-1-1-1,1 1 0,0 0 0,0 0 0,0 0 0,0 0 0,-1 0 1,1 0-1,0 0 0,0 0 0,0 0 0,-1 0 0,1 0 1,0 0-1,0 0 0,0 0 0,-1 0 0,1 0 0,0 0 0,0 0 1,-23-8 163,-6-5 190,17 11-358,1 0-1,-1 1 1,1 0 0,-1 1-1,-16 1 1,-2 0 47,29 0-49,0-1 1,0 0 0,0 1-1,0-1 1,-1 1-1,1-1 1,0 1-1,0 0 1,0-1-1,0 1 1,0 0-1,0 0 1,0 0-1,1-1 1,-1 1-1,0 0 1,0 0-1,1 0 1,-1 1-1,0-1 1,1 0-1,-1 0 1,1 0-1,0 0 1,-1 0-1,1 1 1,0-1-1,-1 1 1,-1 5-13,2-7 13,0 1 0,0-1 0,0 0 0,-1 1 1,1-1-1,0 0 0,0 1 0,-1-1 0,1 0 1,0 1-1,-1-1 0,1 0 0,0 1 1,0-1-1,-1 0 0,1 0 0,-1 1 0,1-1 1,0 0-1,-1 0 0,1 0 0,-1 0 0,1 0 1,0 0-1,-1 1 0,1-1 0,-1 0 0,1 0 1,-1 0-1,1 0 2,-1 0 0,1 0-1,0 0 1,-1 0 0,1 0 0,0 0 0,-1 0 0,1 0 0,0 0 0,0 0-1,-1 0 1,1 0 0,0 0 0,-1 0 0,1 1 0,0-1 0,0 0 0,-1 0 0,1 0-1,0 1 1,0-1 0,-1 0 0,1 0 0,0 1 0,0-1 0,-1 0 0,-2 8 32,-1-1 0,1 0 0,1 1 0,-1-1 0,1 1 0,0 0 0,1 0 0,0 0 0,0 0 0,1-1 0,0 11 0,7-17 192,18-1-18,-19 0-75,2 0-44,36 0 43,-43 0-130,0 0-1,0 0 1,1 0-1,-1 0 1,0-1-1,0 1 1,0 0-1,0 0 1,0-1-1,0 1 1,0-1-1,0 1 1,0-1-1,0 1 1,0-1-1,0 1 1,0-1-1,0 0 1,0 0-1,-1 1 1,1-1-1,0 0 1,0 0-1,-1 0 1,1 0-1,-1 0 1,1 0-1,0-2 1,0 2-1,-1-1 1,1 1-1,0-1 1,0 1-1,0 0 1,0 0 0,0-1-1,0 1 1,0 0-1,0 0 1,0 0-1,1 0 1,-1 0-1,0 0 1,1 1-1,-1-1 1,0 0-1,1 1 1,-1-1-1,1 1 1,-1-1-1,1 1 1,0 0-1,-1 0 1,1 0-1,-1 0 1,1 0-1,-1 0 1,3 0-1,-4 0 3,1 0-1,0 0 1,0 0-1,-1 0 1,1 0 0,0-1-1,-1 1 1,1 0-1,0 0 1,-1-1 0,1 1-1,0 0 1,-1-1-1,1 1 1,-1 0-1,1-1 1,-1 1 0,1-1-1,-1 1 1,1-1-1,-1 1 1,1-1 0,-1 0-1,1 1 1,-1-1-1,0 1 1,1-1-1,-1 0 1,0 1 0,0-1-1,0 0 1,1 0-1,-1 1 1,0-1 0,0 0-1,0 0 1,2-8 31,12 1 381,-13 1-374,-1 7-44,0 0 1,0-1-1,0 1 1,0 0-1,0-1 1,0 1-1,0 0 1,0-1-1,0 1 1,-1 0-1,1 0 1,0-1-1,0 1 1,0 0-1,0-1 1,0 1-1,-1 0 1,1 0-1,0-1 1,0 1-1,-1 0 1,1 0-1,0-1 1,0 1-1,-1 0 0,1 0 1,0 0-1,-1 0 1,1-1-1,0 1 1,-1 0-1,1 0 1,0 0-1,-1 0 1,1 0-1,-1 0 1,-72 0-94,58 0 86,15 0 10,-1 0-1,1 0 0,0 0 1,-1 0-1,1 0 0,0 0 1,-1 0-1,1 0 0,0 1 1,-1-1-1,1 0 0,0 0 1,-1 0-1,1 0 0,0 0 1,0 1-1,-1-1 0,1 0 1,0 0-1,0 1 0,-1-1 1,1 0-1,0 0 0,0 1 1,0-1-1,0 0 0,-1 1 1,1-1-1,0 0 0,0 1 1,0-1-1,-20 26-6,2-15-2,2 15-91,15-24 97,0 0-1,0 0 0,0 0 1,0 0-1,0 1 1,0-1-1,0 0 1,1 1-1,-1-1 1,1 0-1,-1 1 0,1-1 1,0 0-1,0 3 1,7-3 51,35-1 143,-1-1-92,-40 0-97,0 0-1,1 0 0,-1-1 0,0 1 0,0 0 0,1 0 0,-1-1 0,0 1 0,0-1 0,0 1 0,0-1 0,1 0 0,-1 1 0,0-1 1,0 0-1,0 0 0,0 0 0,0 0 0,-1 0 0,1 0 0,0 0 0,0 0 0,0-2 0,0 2 1,0 0 0,-1 0 0,1 0-1,0 0 1,-1 0 0,1 0 0,0 0 0,0 0-1,0 0 1,0 1 0,0-1 0,0 0-1,0 1 1,0-1 0,0 1 0,0-1 0,0 1-1,0-1 1,1 1 0,-1 0 0,0-1 0,0 1-1,2 0 1,-2 0-1,-1 0 0,0 0 0,1 0 1,-1 0-1,0 0 0,1 0 0,-1 0 0,0 0 0,1 0 0,-1 0 0,0 0 0,1-1 0,-1 1 0,0 0 1,1 0-1,-1 0 0,0 0 0,0-1 0,1 1 0,-1 0 0,0 0 0,0 0 0,1-1 0,-1 1 1,0 0-1,0-1 0,0 1 0,1 0 0,-1 0 0,0-1 0,1-1 6,3-1-1,-1 0-1,0-1 0,0 0 1,0 1-1,-1-1 1,1 0-1,-1-1 0,0 1 1,0 0-1,0-1 1,1-5-1,-3-4 11,1 10-119,-1 4 95,0-1-1,0 1 1,0 0-1,0 0 1,0-1-1,0 1 1,0 0-1,0 0 1,0-1-1,0 1 1,0 0-1,0 0 1,0 0 0,0-1-1,0 1 1,0 0-1,0 0 1,0-1-1,0 1 1,0 0-1,0 0 1,0 0-1,0-1 1,-1 1-1,1 0 1,0 0-1,0 0 1,0-1-1,0 1 1,0 0-1,-1 0 1,1 0-1,0 0 1,0-1-1,0 1 1,-1 0-1,1 0 1,0 0-1,0 0 1,0 0-1,-1 0 1,1 0 0,0 0-1,0 0 1,-1 0-1,1 0 1,0 0-1,0 0 1,-1 0-1,1 0 1,0 0-1,0 0 1,0 0-1,-1 0 1,-24 0-585,19 0-382,1 0-365,-14 0-423,19 0 1723,0 0-1,0 0 1,0 0-1,0 0 1,-1 0 0,1 0-1,0 0 1,0 0-1,0 0 1,-1 0-1,1 0 1,0 0-1,0 0 1,0 0-1,0 0 1,-1 0 0,1 0-1,0 0 1,0 0-1,0 0 1,0 0-1,-1 1 1,1-1-1,0 0 1,0 0-1,0 0 1,0 0-1,0 0 1,0 0 0,0 1-1,-1-1 1,1 0-1,0 0 1,0 0-1,0 0 1,0 0-1,0 1 1,0-1-1,0 0 1,0 0-1,0 0 1,0 1 0,0-1-1,0 0 1,0 0-1,0 0 1,0 0-1,0 1 1,0-1-1,0 0 1,0 0-1,0 0 1,0 0 0,0 1-1,0-1 1,1 0-1,-1 2-173,0 0-1,0-1 1,0 1 0,0 0-1,-1 0 1,1-1 0,0 1 0,-1 0-1,1-1 1,-1 1 0,0 0-1,-1 2 1,1-3 23,-1-1 0,1 1 0,-1 0 0,1 0 0,-1-1 1,0 1-1,1-1 0,-1 1 0,0-1 0,1 0 0,-1 0 0,0 0 0,1 0 0,-1 0 0,-2 0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0.32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148 61 18598,'-40'-23'367,"39"23"-323,1-1-1,-1 1 1,0-1-1,0 1 1,1-1 0,-1 1-1,0 0 1,0-1-1,1 1 1,-1 0 0,0 0-1,0 0 1,0 0-1,0 0 1,-1 0-1,-22-3 923,14-9 79,4 9-769,0 0 1,-1 0 0,1 1-1,-1 0 1,1 0 0,-13-1-1,17 3-302,2 7-22,0 39 60,0-18-10,0-27-1,0-1-1,0 0 0,0 1 0,0-1 0,0 1 1,0-1-1,0 1 0,0-1 0,0 0 0,0 1 1,0-1-1,0 1 0,0-1 0,1 1 0,-1-1 1,0 0-1,0 1 0,0-1 0,1 0 0,-1 1 1,0-1-1,1 0 0,-1 1 0,0-1 0,1 0 1,-1 1-1,0-1 0,1 0 0,-1 0 0,0 0 1,1 1-1,-1-1 0,1 0 0,29 19-7,-30-19 7,1 0 1,-1 0-1,1 1 0,-1-1 1,0 0-1,1 0 0,-1 0 1,0 0-1,1 1 0,-1-1 1,0 0-1,1 0 0,-1 1 1,0-1-1,0 0 0,1 0 1,-1 1-1,0-1 0,0 0 1,0 1-1,1-1 0,-1 0 1,0 1-1,0-1 0,0 1 1,0-1-1,0 0 0,0 1 1,0-1-1,0 0 0,1 1 1,-2 0-1,1 0 1,0 0-1,0-1 1,0 1-1,0 0 0,1 0 1,-1 0-1,0 0 1,0 0-1,0 0 1,1-1-1,-1 1 1,1 0-1,-1 0 1,0 0-1,1-1 0,-1 1 1,1 0-1,0 0 1,-1-1-1,1 1 1,-1-1-1,1 1 1,0 0-1,0-1 1,-1 1-1,1-1 1,0 0-1,0 1 0,0-1 1,-1 0-1,1 1 1,0-1-1,0 0 1,0 0-1,1 0 1,12 6 8,-2 9 19,10-9-9,-12 4 7,1-9-21,0 1-1,0-1 1,0-1 0,21-1-1,-3 0-1,-28 1-2,0-1 0,0 1 0,0 0 0,0-1 0,0 1 0,0-1 0,0 1 0,0-1 0,0 1 0,0-1 0,0 0 0,0 1 0,0-1 0,0 0 0,-1 0 0,1 0 1,0 0-1,0 0 0,-1 0 0,1 1 0,-1-2 0,1 1 0,-1 0 0,1 0 0,-1 0 0,0 0 0,0 0 0,1-2 0,1-4 6,-2 7-6,0-1-1,1 1 0,-1 0 1,0-1-1,0 1 1,0 0-1,1 0 1,-1-1-1,0 1 0,0 0 1,1 0-1,-1-1 1,0 1-1,0 0 1,1 0-1,-1 0 0,0-1 1,1 1-1,-1 0 1,0 0-1,1 0 0,-1 0 1,0 0-1,1 0 1,-1 0-1,1 0 1,-1 0-1,0 0 0,1 0 1,-1-1-1,0 1 1,1 0-1,-1 0 0,0 0 1,0 0-1,1 0 0,-1 0 1,0 0-1,0 0 1,1-1-1,-1 1 0,0 0 1,0 0-1,0 0 1,1-1-1,-1 1 0,0 0 1,0 0-1,0 0 1,0-1-1,1 1 0,-1 0 1,0 0-1,0-1 0,0 1 1,0 0-1,0 0 1,0-1-1,0 1 0,0 0 1,0-1-1,0 1 1,4-52 89,-4 48 55,0 1 37,0-11 8,0 10 26,-7 4-182,-21 0-25,21 0-1,1 0 8,5 0-16,0 0 0,0 0 0,0 0 0,0 0 0,0 0 0,0 0 0,1 0 0,-1 0 0,0 0 0,0 1 0,0-1 0,0 0 0,0 1 0,0-1 0,1 0 0,-1 1 0,0-1 0,0 1-1,1 0 1,-1-1 0,0 1 0,1-1 0,-1 1 0,0 0 0,1 0 0,-1-1 0,1 1 0,-1 0 0,1 0 0,-1 0 0,1 1 0,-8 12-8,7-14 7,0 1 0,0-1 0,1 1 0,-1-1 0,0 1 0,0-1 0,0 1 0,0-1 0,0 0 0,0 1 0,0-1 0,1 0 0,-1 0 0,0 0 0,0 0 0,0 0 0,-2 0 0,3 0 0,-1 0 1,1 0-1,0 0 1,0 0-1,-1 0 1,1 0-1,0 0 0,0 0 1,-1 0-1,1 0 1,0 1-1,-1-1 1,1 0-1,0 0 1,0 0-1,-1 0 0,1 0 1,0 0-1,0 1 1,0-1-1,-1 0 1,1 0-1,0 0 1,0 1-1,0-1 1,0 0-1,-1 0 0,1 0 1,0 1-1,0-1 1,0 0-1,0 0 1,0 1-1,0-1 1,0 1-1,-13 20-27,10-15 15,3-4 10,0-1 1,0 1 0,0 0 0,-1-1 0,1 1 0,-1 0-1,1-1 1,-1 1 0,0-1 0,-1 4 0,0-1-2,0 1 3,2-2-1,-1 12-1,1-15 3,0 1 0,-1 0-1,1 0 1,0-1 0,0 1-1,1 0 1,-1-1-1,0 1 1,0 0 0,0 0-1,0-1 1,0 1-1,1 0 1,-1-1 0,0 1-1,1 0 1,-1-1-1,1 1 1,-1 0 0,0-1-1,1 1 1,-1-1 0,1 1-1,0-1 1,-1 1-1,1-1 1,0 1 0,27 0 14,-21-1 34,-2 0-31,14 0 5,-14 0-8,-2-7-76,7-20-137,-7 20-197,-3 1-294,0-4 565,-1-30-4659,1 37 3900,0 1 0,1-1 0,-1 0 0,0 0 0,1 1 0,-1-1-1,1 0 1,0 1 0,0-1 0,2-3 0,4-8-3060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0.84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33 54 14873,'0'0'1240,"0"7"4,0 34 2246,0 4-2650,0-43-829,1 0 1,-2 0 0,1 0-1,0 0 1,0 0 0,-1 0-1,1 0 1,-1 0 0,1-1-1,-1 1 1,-1 3 0,-19 7 23,19-10-34,1 1 1,1-1-1,-1 0 1,0 0-1,1 1 1,-1-1-1,1 0 0,-1 1 1,1-1-1,0 5 1,1 35 12,-1-24 20,0-17-33,0-1-1,0 0 1,0 1-1,0-1 1,0 0-1,0 1 1,0-1-1,1 0 1,-1 1-1,0-1 1,0 0 0,0 0-1,0 1 1,0-1-1,1 0 1,-1 1-1,0-1 1,0 0-1,0 0 1,1 1-1,-1-1 1,0 0 0,0 0-1,1 0 1,-1 1-1,0-1 1,1 0-1,-1 0 1,0 0-1,1 0 1,-1 0-1,0 0 1,1 1-1,-1-1 1,0 0 0,1 0-1,-1 0 1,32 6 30,-22-4-26,12 0 8,-2-2 8,-1 0 1,-19 0-21,0 0 1,1 0-1,-1 0 0,0 0 0,1 0 0,-1 0 0,0 0 0,1 0 0,-1-1 0,0 1 1,1 0-1,-1 0 0,0 0 0,0 0 0,1 0 0,-1-1 0,0 1 0,1 0 0,-1 0 1,0 0-1,0-1 0,0 1 0,1 0 0,-1-1 0,0 1 0,0 0 0,0 0 0,1-1 1,-1 1-1,0 0 0,0-1 0,0 1 0,0 0 0,0-1 0,0 0 0,14-23 57,-4 8 158,0-1 0,-1-1 0,-1 1-1,9-32 1,-11 18 503,-6 53-715,0 55 18,0-75 103,0-8-137,0-26-18,5 25 28,11-22-65,-11 17-146,-5-7-223,0-40-6131,-1 57 6387,1 1 0,0 0 0,0-1 0,-1 1 0,1 0 1,0-1-1,-1 1 0,0 0 0,1 0 0,-1-1 0,0 1 0,1 0 0,-1 0 1,0 0-1,0 0 0,0 0 0,0 0 0,0 0 0,0 0 0,0 1 1,0-1-1,-1 0 0,1 0 0,0 1 0,0-1 0,-1 1 0,1-1 0,0 1 1,0 0-1,-3-1 0,-6-3-1217,10 4 1249,-1 0 0,0-1 0,1 1 0,-1-1 0,1 1 0,-1-1 0,1 1 0,0-1 0,-1 1 0,1-1 0,-1 0 0,1 1 0,0-1 0,0 0 0,-1 1 0,1-1 0,0 0 0,0 1 0,0-1 0,0 0 0,-1 1 0,1-1 0,0 0 0,1 0 0,-1 0-85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2.6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2 239 16954,'0'-44'3246,"0"41"-2228,0-4-137,0 4-916,0 7 95,0 32-89,0 20-110,0-44 78,0-9-1,-1-3 62,1 1 0,0-1 0,0 0 0,0 1 0,0-1 0,-1 0-1,1 1 1,0-1 0,0 1 0,0-1 0,0 0 0,0 1 0,0-1-1,0 1 1,0-1 0,0 0 0,0 1 0,1-1 0,-1 0 0,0 1-1,0-1 1,0 0 0,0 1 0,1-1 0,-1 0 0,0 1 0,0-1 0,0 0-1,1 1 1,-1-1 0,0 0 0,1 0 0,-1 1 0,0-1 0,1 0-1,-1 0 1,0 1 0,1-1 0,17 0 8,-14 0 20,-4-6 5,0-19-8,0 19 98,0-12 11,0 17-20,0 17 514,0-5-644,0 7 11,0-13-1,0-2 12,0 7-11,0-7-39,7-3-150,-5 0 189,-1 0 0,1 0 0,0 0 0,-1 0-1,1 0 1,0 0 0,0-1 0,-1 1 0,1-1-1,0 1 1,-1-1 0,1 0 0,-1 0 0,3-1-1,8-25-41,8 14 20,-9-11 27,11 12-10,-12-13 0,5 12 1,-13 3-3,-1 0 0,1-1 0,-2 1 0,1 0 0,-3-15 0,2 0-223,0 24 193,-1-1 0,1 1 0,0-1 0,0 1 1,-1 0-1,1-1 0,-1 1 0,1-1 0,-1 1 1,0 0-1,1-1 0,-1 1 0,0 0 0,0 0 0,0 0 1,0 0-1,0 0 0,0 0 0,0 0 0,0 0 0,-1 0 1,1 0-1,0 0 0,-1 1 0,-1-2 0,-7-4-382,-3-11-1067,-11 4-565,21 11 1544,0 0 0,-1 0 0,1 0 0,0 1 1,-1-1-1,1 1 0,-1 0 0,1 0 0,-6-1 0,-1 0-447,-24-6-2644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3.1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73 51 11149,'0'-3'97,"-2"-26"3606,1 28-3596,1 1 0,-1-1 0,0 0 0,1 0 1,-1 0-1,0 1 0,0-1 0,0 0 0,1 1 0,-1-1 0,0 0 0,0 1 0,0-1 1,0 1-1,0 0 0,0-1 0,0 1 0,-2-1 0,-19-3 1463,18 4-1074,4-1-471,0 1-1,-1 0 0,1 0 1,0 0-1,-1 0 0,1-1 1,0 1-1,-1 0 0,1 0 0,0 0 1,-1 0-1,1 0 0,-1 0 1,1 0-1,0 0 0,-1 0 1,1 0-1,-1 0 0,1 0 0,0 0 1,-1 0-1,1 1 0,0-1 1,-1 0-1,1 0 0,0 0 1,-1 1-1,1-1 0,0 0 0,-1 0 1,1 0-1,0 1 0,0-1 1,-1 0-1,1 1 0,0-1 1,0 0-1,0 1 0,-1-1 0,1 0 1,0 1-1,0-1 0,0 0 1,0 1-1,0-1 0,0 1 1,-6 24 157,3-19-130,1-7-19,0 3 7,2 23 22,0-20 182,34-5-68,-27 0-127,0 0-19,30 0 14,-32-5-16,17-15 33,-17 15 29,-2 5 30,7 0 15,-7 0 1363,-3-5-1528,0 4 29,0 0 0,0 0 1,0 0-1,0 0 0,0 0 1,0 0-1,0 0 0,0 0 1,0 0-1,-1 0 0,1 0 1,0 0-1,-1 0 0,1 1 1,-1-1-1,1 0 0,-1 0 1,0 0-1,1 0 0,-1 1 1,0-1-1,1 0 0,-1 1 1,0-1-1,0 0 0,1 1 1,-1-1-1,0 1 0,0-1 1,0 1-1,0 0 0,0-1 1,0 1-1,0 0 0,0 0 1,0 0-1,0-1 0,0 1 1,0 0-1,0 0 0,-2 1 1,-2-1-35,-1 0-256,-24 0-497,3 0-3359,27 0 4097,-1 0 0,1 0-1,0 0 1,0 0 0,0 0 0,0 0 0,-1 0 0,1 0 0,0 0 0,0 0 0,0 0 0,0 0 0,-1 0 0,1 0 0,0 1 0,0-1 0,0 0 0,0 0 0,0 0 0,0 0 0,-1 0-1,1 0 1,0 1 0,0-1 0,0 0 0,0 0 0,0 0 0,0 0 0,0 1 0,0-1 0,0 0 0,0 0 0,0 0 0,0 0 0,0 1 0,0-1 0,0 0 0,0 0 0,0 0 0,0 0-1,0 1 1,-2 5-750,-2 3-206,2 6-2796,-1 9 480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3.71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76 99 12505,'-1'0'141,"0"0"0,0 0 1,1 0-1,-1 0 0,0 0 0,0 0 0,0 0 0,0 0 0,0 0 1,0-1-1,1 1 0,-1 0 0,0 0 0,0-1 0,0 1 0,0-1 0,1 1 1,-1-1-1,0 1 0,1-1 0,-1 1 0,0-1 0,1 0 0,-1 1 1,0-1-1,1 0 0,-1 1 0,1-1 0,0 0 0,-1 0 0,1 0 1,-1-1-1,-1-2-4,1 4 118,1-1 0,-1 1 0,0-1 0,0 1 0,1-1 0,-1 1 0,0 0 0,0-1 0,0 1 0,0 0 0,0 0 0,0-1 0,1 1 0,-1 0-1,0 0 1,0 0 0,-1 0 0,1 0-199,1 0-1,-1 0 1,0 0-1,1 0 0,-1 0 1,1 0-1,-1 0 1,0 0-1,1 1 1,-1-1-1,1 0 1,-1 0-1,0 0 0,1 1 1,-1-1-1,1 0 1,-1 1-1,1-1 1,-1 0-1,1 1 0,-1-1 1,1 0-1,-1 1 1,1-1-1,0 1 1,-1-1-1,0 2 0,-1 23 19,0-10-60,1 1-1,0 21 1,2-18-31,-1-19 17,0 1 0,0-1-1,0 0 1,0 0 0,0 1-1,0-1 1,0 0-1,0 0 1,0 1 0,0-1-1,0 0 1,0 0 0,1 0-1,-1 1 1,0-1-1,0 0 1,0 0 0,0 0-1,0 0 1,1 1 0,-1-1-1,0 0 1,0 0-1,0 0 1,1 0 0,-1 0-1,0 0 1,0 1 0,1-1-1,-1 0 1,0 0-1,0 0 1,0 0 0,1 0-1,-1 0 1,1 0-1,22 11 0,-17-9 15,-1-2 14,43 0 19,-47 0-45,0 0-1,0 1 0,0-1 0,0-1 0,-1 1 0,1 0 0,0 0 0,0 0 0,0 0 0,0-1 0,0 1 0,-1 0 0,1-1 0,0 1 0,0 0 0,-1-1 0,1 1 0,0-1 0,-1 1 0,1-1 0,0 0 0,-1 1 0,1-1 0,-1 0 1,1 1-1,-1-1 0,1 0 0,-1 0 0,1 1 0,-1-1 0,0 0 0,1 0 0,-1 0 0,0 0 0,0 1 0,0-1 0,0 0 0,0-2 0,4-10 4,13 1-1,-10-8-4,6 9-5,-10 1 6,0 1 1,-1-1-1,1 0 1,-2 0-1,0 0 1,0-13-1,-1 23-1,0-1-1,0 1 1,0 0-1,0-1 1,0 1-1,0-1 1,0 1 0,0 0-1,0-1 1,0 1-1,0 0 1,-1-1-1,1 1 1,0-1-1,0 1 1,-1 0 0,1-1-1,0 1 1,0 0-1,-1 0 1,1-1-1,0 1 1,-1 0-1,1 0 1,0-1 0,-1 1-1,1 0 1,0 0-1,-1 0 1,1 0-1,0-1 1,-1 1 0,-30-2-11,23 2 18,1 0-12,-37 0-4,43 0 9,0 0 0,0 0-1,0 0 1,0 0 0,0 1-1,-1-1 1,1 0 0,0 1 0,0-1-1,0 0 1,0 1 0,0 0 0,0-1-1,1 1 1,-1 0 0,0-1-1,0 1 1,0 0 0,0 0 0,1-1-1,-1 1 1,0 0 0,1 0-1,-1 0 1,1 0 0,-1 2 0,0-2-1,1 0 0,-1 0 1,1 0-1,-1 0 0,1 0 0,-1 0 1,1-1-1,-1 1 0,0 0 1,0 0-1,1-1 0,-1 1 0,0 0 1,0-1-1,0 1 0,0 0 1,0-1-1,0 0 0,0 1 0,0-1 1,0 1-1,0-1 0,0 0 1,0 0-1,0 0 0,-1 1 0,1-1 1,1-1 0,0 1-1,0 0 1,-1 0-1,1 0 1,0 0-1,-1 0 1,1 0-1,0 1 1,0-1 0,-1 0-1,1 0 1,0 0-1,0 0 1,0 0-1,-1 0 1,1 0-1,0 0 1,0 1-1,-1-1 1,1 0 0,0 0-1,0 0 1,0 0-1,0 1 1,-1-1-1,1 0 1,0 0-1,0 1 1,0-1 0,0 0-1,0 0 1,0 0-1,0 1 1,0-1-1,-1 1 1,-9 18-9,10-18 9,0-1-1,0 0 0,-1 1 1,1-1-1,0 0 1,0 1-1,0-1 1,0 0-1,0 1 0,-1-1 1,1 0-1,0 0 1,0 1-1,0-1 1,-1 0-1,1 0 0,0 0 1,-1 1-1,1-1 1,0 0-1,0 0 1,-1 0-1,1 0 1,0 1-1,-1-1 0,1 0 1,0 0-1,-1 0 1,1 0-1,0 0 1,-1 0-1,0 0 0,-3 3 0,2 16 0,2-14-5,0-5 9,0 0-1,0 1 0,-1-1 0,1 0 0,0 1 0,0-1 0,0 0 0,0 1 0,0-1 0,0 0 0,0 1 0,-1-1 0,1 1 0,0-1 0,0 0 0,1 1 0,-1-1 0,0 0 0,0 1 0,0-1 0,0 0 0,0 1 0,0-1 0,0 1 0,0-1 0,1 0 0,-1 1 0,0-1 0,0 0 0,1 0 0,-1 1 0,0-1 0,0 0 0,1 0 1,-1 1-1,0-1 0,1 0 0,-1 0 0,0 0 0,1 1 0,-1-1 0,0 0 0,1 0 0,-1 0 0,0 0 0,1 0 0,24 0 12,-25 0-14,1 0 0,-1 1 0,1-1 0,-1 0 0,1 0 0,-1-1 0,0 1 1,1 0-1,-1 0 0,1 0 0,-1 0 0,0 0 0,1 0 0,-1 0 0,1-1 0,-1 1 0,0 0 0,1 0 1,-1-1-1,0 1 0,1 0 0,-1-1 0,0 1 0,1 0 0,-1-1 0,0 1 0,0 0 0,0-1 0,1 0 1,18-22 11,-14 17-3,-2 0-42,8-14-84,-8 15-149,-3-1-244,1-9 42,-1 9-1416,1 0 0,-1 0 0,1 0 0,4-10 0,-4 10-1975,-1-9-227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4.3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264 120 14293,'-3'-4'265,"0"0"-1,-1 0 0,1 0 0,-1 0 0,1 1 1,-1-1-1,0 1 0,-1 0 0,1 0 0,0 0 1,-1 1-1,0 0 0,1-1 0,-1 2 1,0-1-1,0 1 0,0-1 0,0 1 0,0 1 1,0-1-1,-1 1 0,1 0 0,-8 0 1,4 0 21,-16-1 119,24 1-389,-1 0-1,1 0 1,0 0-1,0 0 1,0 1-1,0-1 1,0 0-1,0 1 0,0-1 1,0 0-1,0 1 1,0-1-1,0 1 1,0 0-1,1-1 1,-1 1-1,0 0 1,-1 1-1,-24 41 244,14-21-176,8-15-55,0 0 0,0 0 0,1 0 0,0 1 1,1 0-1,-1 0 0,1-1 0,-1 11 0,0 8 7,0 42 0,3-67-34,0 0-1,0 0 1,1 0 0,-1 0-1,0 0 1,0 0-1,1 0 1,-1 0-1,0-1 1,1 1-1,-1 0 1,1 0-1,-1 0 1,1 0-1,-1-1 1,1 1-1,0 0 1,-1-1 0,1 1-1,0 0 1,-1-1-1,1 1 1,0-1-1,0 1 1,0-1-1,0 0 1,-1 1-1,1-1 1,0 0-1,0 1 1,0-1-1,0 0 1,0 0-1,0 0 1,0 0 0,0 0-1,0 0 1,0 0-1,0 0 1,0 0-1,0-1 1,-1 1-1,3-1 1,2 1 1,2 0-9,-1 0 20,17 0 2,-22 1-15,-1-1 0,1 0 0,-1 0 0,0 0 0,1 0 1,-1 0-1,1 0 0,-1-1 0,0 1 0,1 0 0,-1 0 0,1 0 0,-1 0 0,0 0 0,1 0 0,-1-1 1,0 1-1,1 0 0,-1 0 0,0-1 0,1 1 0,-1 0 0,0 0 0,0-1 0,1 1 0,-1 0 0,0-1 1,0 1-1,1-1 0,16-22-14,-12 18-6,-1-3 12,10-22 25,-10 18 28,-4-44 44,0 36-67,0 20-21,0-1-1,0 1 1,-1 0-1,1 0 0,0-1 1,0 1-1,0 0 1,0 0-1,0-1 1,0 1-1,0 0 1,0 0-1,0-1 1,-1 1-1,1 0 1,0 0-1,0 0 1,0-1-1,0 1 1,-1 0-1,1 0 1,0 0-1,0 0 1,0-1-1,-1 1 1,1 0-1,0 0 1,0 0-1,-1 0 1,1 0-1,0 0 1,0 0-1,-1 0 1,1 0-1,0 0 1,-1 0-1,1 0 1,0 0-1,0 0 1,-1 0-1,-30-10 25,23 7 23,-37 2 131,42 1-170,0 0-1,0 0 1,0 0-1,0 0 1,0 1-1,0-1 1,1 1-1,-1 0 1,0 0-1,0 0 1,-3 2-1,3 9-2,4-11-5,-1 0 0,0 0 0,0 0 0,0-1 0,0 1 0,-1 0 0,1 0 0,0 0 0,0 0 0,0-1-1,-1 1 1,1 0 0,0 0 0,-1-1 0,1 1 0,0 0 0,-1 0 0,1-1 0,-1 1 0,0 0 0,1-1 0,-1 1 0,1-1 0,-1 1 0,0-1 0,1 1 0,-1-1 0,0 1 0,0-1 0,1 0 0,-1 1 0,-1-1 0,2 0-1,0 0 0,-1 0 0,1 0 0,0 0 0,0 0 0,0 0 0,0 0 0,0 0 0,-1 0 0,1 0 0,0 1 0,0-1 0,0 0 0,0 0 0,0 0 0,0 0 0,-1 0 0,1 0 0,0 0 0,0 0 0,0 0 0,0 1 0,0-1 0,0 0 0,0 0 0,0 0 0,0 0 0,-1 0 0,1 1 0,0-1 0,0 0 0,0 0 0,0 0 0,0 0 0,0 0 0,0 1 0,0-1 0,0 0 0,0 0 0,0 0 0,0 0 0,0 1 0,0-1 0,0 0 0,1 0 0,-1 0 0,0 0 0,0 0 0,0 0 0,0 1 0,0-1 0,0 0 0,0 24-13,0-18 31,0-2-9,0 11 17,0-11-1,8-4-29,40 0-12,-3 0 2,-45 0 14,2 0 0,1 0 1,-1 0-1,1 0 0,-1 0 1,1-1-1,-1 1 1,1-1-1,-1 1 0,0-1 1,1 0-1,-1 0 1,3-2-1,12-27 7,-15 29-6,0 0-1,-1 0 0,1 0 0,0 0 1,0 0-1,0 0 0,0 1 0,0-1 1,2 0-1,12-4 0,-15 5 0,0 0 0,0-1 0,0 0 0,0 1-1,0-1 1,0 0 0,0 1 0,0-1 0,0 0 0,0 0 0,0 0 0,0 0-1,-1 0 1,1 0 0,1-1 0,13-19-19,3-1-8,-16 21 12,-1-1 1,0 1-1,0-1 0,1 1 1,-1-1-1,0 1 0,0-1 0,-1 0 1,1 1-1,0-1 0,0 0 1,-1 0-1,1 0 0,-1-3 0,1 0-57,0 4 29,0-1 1,-1 1-1,1 0 0,-1 0 1,1-1-1,-1 1 0,1 0 1,-1-1-1,0 1 1,0-1-1,0 1 0,0 0 1,0-1-1,0 1 1,-1-3-1,0-13-1298,1 15 1057,0 1 142,1-1 0,-1 1 0,0-1 0,0 1 0,0-1 1,0 1-1,0-1 0,0 1 0,0-1 0,0 1 0,-1-1 0,1 1 1,0 0-1,-1-1 0,1 1 0,-1-1 0,0 1 0,1 0 0,-1-1 1,0 1-1,-2-2 0,-25-8-2581,28 11 2613,-1 0 0,1-1 0,0 1 0,-1 0-1,1 0 1,-1 0 0,1-1 0,0 1 0,-1 0 0,1 0 0,0-1 0,-1 1-1,1 0 1,0-1 0,0 1 0,-1 0 0,1-1 0,0 1 0,0 0 0,0-1 0,0 1-1,-1-1 1,1 1 0,0 0 0,0-1 0,0 1 0,0-1 0,0 1 0,0-1-1,0 0 1,0-11-3663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5:45.80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34 18314,'0'0'2620,"0"7"-2547,0 114 89,-1-120-161,1-1 0,0 1-1,0-1 1,0 1 0,0 0-1,0-1 1,0 1 0,0-1-1,1 1 1,-1-1 0,0 1 0,0-1-1,0 1 1,0-1 0,1 1-1,-1 0 1,0-1 0,1 0-1,-1 1 1,0-1 0,1 1-1,-1-1 1,0 1 0,1-1 0,-1 0-1,1 1 1,-1-1 0,1 1-1,27 9 18,-19-5 0,-8-5-16,0 1-1,0 0 1,0-1 0,1 1 0,-1-1-1,0 0 1,0 1 0,0-1-1,1 0 1,-1 0 0,0 1-1,0-1 1,1 0 0,-1 0 0,2-1-1,18 1 29,43 0 39,-63 0-67,0 0-1,0 0 1,0 1-1,0-1 1,0 0-1,0 0 1,0 0-1,0 0 1,0-1-1,0 1 1,1 0-1,-1 0 1,0-1-1,0 1 1,0-1-1,0 1 1,0-1-1,0 1 1,-1-1-1,1 1 1,0-1-1,0 0 1,0 1-1,0-1 1,-1 0-1,1 0 1,0 0-1,-1 0 1,1 0-1,-1 1 1,1-1-1,-1 0 1,1-2-1,7-10 22,9 2-9,-15 7 18,0 1-1,0-1 0,-1 1 0,0-1 0,0 0 1,0 1-1,0-1 0,-1 0 0,1-7 1,1-47 1248,-2 41-986,0 16-288,0 1 0,0 0-1,0-1 1,0 1 0,0 0-1,0 0 1,0-1 0,0 1 0,0 0-1,-1 0 1,1-1 0,0 1 0,0 0-1,0-1 1,0 1 0,0 0-1,-1 0 1,1 0 0,0-1 0,0 1-1,0 0 1,-1 0 0,1 0 0,0-1-1,0 1 1,-1 0 0,1 0-1,0 0 1,0 0 0,-1 0 0,1 0-1,0 0 1,-1-1 0,1 1-1,0 0 1,0 0 0,-1 0 0,1 0-1,0 0 1,-1 1 0,-31-13 159,30 11-154,1 1 0,-1-1 0,0 0 0,0 1 1,1-1-1,-1 1 0,0 0 0,0-1 1,1 1-1,-1 0 0,0 0 0,0 0 0,0 0 1,-1 1-1,-5-1 10,-9-7 7,1 6-30,-28 1-18,19 0-5,25 0 24,-1 0 0,1 0 1,0 0-1,0 0 1,-1 0-1,1 0 1,0 0-1,0 0 1,-1 0-1,1 1 1,0-1-1,-1 0 1,1 0-1,0 0 1,0 0-1,0 0 0,-1 0 1,1 0-1,0 1 1,0-1-1,-1 0 1,1 0-1,0 0 1,0 1-1,0-1 1,0 0-1,-1 0 1,1 0-1,0 1 1,0-1-1,0 0 0,0 0 1,0 1-1,0-1 1,0 0-1,0 0 1,0 1-1,0-1 1,-1 1-1,-9 23-21,10-24 21,0 1 1,0-1-1,0 0 0,0 0 0,0 1 0,0-1 1,0 0-1,0 0 0,0 0 0,0 1 0,-1-1 1,1 0-1,0 0 0,0 1 0,0-1 0,0 0 1,0 0-1,0 0 0,0 0 0,-1 1 1,1-1-1,0 0 0,0 0 0,0 0 0,-1 0 1,1 1-1,0-1 0,0 0 0,0 0 0,-1 0 1,1 0-1,0 0 0,0 0 0,0 0 0,-1 0 1,1 0-1,0 0 0,0 0 0,-1 0 0,1 0 1,0 0-1,0 0 0,0 0 0,-1 0 1,1 0-1,0 0 0,-1 0 0,-1 2-1,1 22-17,1 5 25,0-28-6,0-1 1,0 1-1,0-1 0,0 1 1,0-1-1,0 1 1,0-1-1,1 1 0,-1-1 1,0 0-1,0 1 1,0-1-1,1 1 1,-1-1-1,0 0 0,1 1 1,-1-1-1,0 0 1,1 1-1,-1-1 0,0 0 1,1 1-1,-1-1 1,1 0-1,-1 0 0,0 0 1,2 1-1,29 8 11,-23-7-6,-2-1 3,52 5 118,-55-12-108,9-17-36,-9 17-41,-3 1-63,0-1 418,1-29-2263,-1 33 1803,0 1 1,0 0 0,0-1 0,0 1-1,0-1 1,-1 1 0,1-1 0,0 1-1,-1 0 1,1-1 0,-1 1 0,1 0-1,-1-1 1,0 1 0,0 0 0,1 0-1,-1-1 1,-1 0 0,-2 1-232,0 0 1,0 1-1,0-1 1,0 1-1,-8-1 1,-1-1-2802,-7-7-501,15 6-168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6:19.4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197 60 5993,'-28'0'14381,"45"0"-14354,-17 0-26,0 0 0,0 0 0,0 0 0,0 0 0,1 0 0,-1 1 0,0-1 0,0 0 0,0 0 0,0 0 1,0 0-1,1 0 0,-1 0 0,0-1 0,0 1 0,0 0 0,0 0 0,0 0 0,1 0 0,-1 0 0,0 0 0,0 0 1,0 0-1,0 0 0,0 0 0,0 0 0,0 0 0,1 0 0,-1-1 0,0 1 0,0 0 0,0 0 0,0 0 1,0 0-1,0 0 0,0 0 0,0-1 0,0 1 0,0 0 0,0 0 0,0 0 0,0 0 0,0 0 0,0-1 0,0 1 1,0 0-1,0 0 0,0 0 0,0 0 0,0 0 0,0-1 0,0 1 0,0 0 0,0 0 0,0 0 0,0 0 1,0-19 96,0 14 143,0 2-98,0-9 11,0 9 96,0-6-71,0 5-31,0 6 221,0 4-339,0-1 11,1 0 0,-1-1 1,-1 1-1,1 0 0,-1-1 0,0 1 0,-1 6 1,-10-3-17,4-2-5,5 15-1,3 94 49,6-113-46,94-1 102,-100-1-124,1 0 1,-1 0-1,0 0 0,1 0 1,-1 0-1,0 0 0,0 0 1,1 0-1,-1-1 1,0 1-1,0 0 0,1 0 1,-1 0-1,0 0 1,0 0-1,1 0 0,-1-1 1,0 1-1,0 0 1,0 0-1,1 0 0,-1-1 1,0 1-1,0 0 0,0 0 1,0-1-1,1 1 1,-1 0-1,0 0 0,0-1 1,0 1-1,0 0 1,0 0-1,0-1 0,0 1 1,13-26 13,-13 26-12,0 0-1,1-1 1,-1 1-1,0-1 0,0 1 1,0-1-1,0 1 1,1 0-1,-1-1 1,0 1-1,1 0 0,-1-1 1,0 1-1,0 0 1,1-1-1,-1 1 0,1 0 1,-1 0-1,0-1 1,1 1-1,-1 0 1,0 0-1,1 0 0,-1-1 1,1 1-1,-1 0 1,1 0-1,-1 0 0,1 0 1,-1 0-1,1 0 1,4-2 10,-2-8 0,-2 0 0,1 0 0,-1-1 0,-1 1 1,0 0-1,-1-11 0,1 5-15,0 15 3,0 1 0,0 0-1,0-1 1,0 1 0,0 0 0,-1-1 0,1 1 0,0 0 0,0-1-1,0 1 1,0 0 0,0-1 0,0 1 0,-1 0 0,1 0 0,0-1 0,0 1-1,0 0 1,-1 0 0,1-1 0,0 1 0,0 0 0,-1 0 0,1 0 0,0-1-1,-1 1 1,1 0 0,0 0 0,-1 0 0,1 0 0,0 0 0,-1 0 0,1 0-1,0 0 1,-1-1 0,-30-7-14,31 8 14,0 0 0,-1 0 1,1 0-1,0 0 0,-1 0 0,1 0 0,0 0 1,-1 0-1,1-1 0,0 1 0,0 0 0,-1 0 1,1 0-1,0-1 0,0 1 0,-1 0 0,1 0 1,0-1-1,0 1 0,0 0 0,-1 0 0,1-1 1,0 1-1,0 0 0,0-1 0,0 1 0,0 0 1,0-1-1,-1 1 0,1-1 0,0 1 2,0-1-1,0 1 1,0 0-1,0 0 0,0-1 1,0 1-1,0 0 1,0 0-1,0-1 1,0 1-1,-1 0 1,1 0-1,0-1 0,0 1 1,0 0-1,-1 0 1,1-1-1,0 1 1,0 0-1,0 0 0,-1 0 1,1 0-1,0-1 1,0 1-1,-1 0 1,1 0-1,0 0 1,0 0-1,-1 0 0,1 0 1,0 0-1,-1 0 1,1 0-1,0 0 1,0 0-1,-1 0 0,-7-2 38,-15 0 26,-4 0-59,-11 2-86,37 0 79,1 0 1,0 0-1,-1 0 0,1 0 1,-1 0-1,1 0 0,0 0 1,-1 0-1,1 0 1,0 1-1,-1-1 0,1 0 1,0 0-1,-1 0 1,1 1-1,0-1 0,-1 0 1,1 0-1,0 1 0,0-1 1,-1 0-1,1 1 1,0-1-1,0 0 0,-1 1 1,-7 22-7,-5 5 12,9-15-14,3-5-14,2 18 19,-1-25 7,0 0-2,-1-1 1,1 1 0,0 0-1,0-1 1,0 1 0,0-1 0,-1 1-1,1-1 1,0 1 0,0-1-1,0 1 1,1 0 0,-1-1-1,0 1 1,0-1 0,0 1-1,0-1 1,0 1 0,1-1-1,-1 1 1,0 0 0,0-1 0,1 0-1,-1 1 1,0-1 0,1 1-1,-1-1 1,1 1 0,-1-1-1,0 0 1,1 1 0,-1-1-1,1 0 1,0 1 0,24-1 17,-19 0 20,-2 0-23,13 0 4,-13 0 6,-1 0-3,-3 0-22,1 0 0,0-1 1,0 1-1,-1 0 0,1-1 0,0 1 0,0-1 1,-1 1-1,1 0 0,0-1 0,-1 0 0,1 1 1,-1-1-1,1 1 0,-1-1 0,1 0 0,-1 1 0,1-1 1,-1 0-1,0 1 0,1-1 0,-1 0 0,0 0 1,0 0-1,1 1 0,-1-1 0,0 0 0,0 0 1,0 0-1,0 1 0,0-1 0,0 0 0,0 0 0,0 0 1,0 1-1,-1-2 0,1 0 0,0-3 39,0 1-22,0 4-6,0-2-16,1 1 0,-1 0 0,0-1 0,0 1-1,0 0 1,0-1 0,0 1 0,0 0 0,0-1 0,0 1 0,-1 0-1,1-1 1,0 1 0,-1 0 0,1 0 0,-1-1 0,0 1 0,1 0-1,-1 0 1,-1-2 0,-22 1-13,18 2-11,-2 0 14,-37 0-12,17 0 30,26 0-4,0 0-1,0 0 1,0 0 0,0 0 0,1 1 0,-1-1-1,0 0 1,0 1 0,0-1 0,-2 2 0,-4 9-5,1 2 0,6-13 5,1 1-1,-1-1 0,0 1 1,1-1-1,-1 1 0,0-1 1,0 1-1,0-1 0,0 0 1,1 0-1,-1 1 0,0-1 1,0 0-1,0 0 0,0 0 1,0 0-1,0 0 0,-1 0 1,2 0 0,0 0 0,0 0 0,-1 0 0,1 0 0,0 0 0,0 0 0,0 0 0,-1 0 0,1 0 0,0 0 0,0 0 0,-1 0 0,1 0 0,0 0 1,0 1-1,0-1 0,-1 0 0,1 0 0,0 0 0,0 0 0,0 0 0,-1 0 0,1 1 0,0-1 0,0 0 0,0 0 0,0 0 0,0 1 0,0-1 0,-1 0 0,1 0 0,0 0 0,0 1 0,0-1 1,0 0-1,0 0 0,0 1 0,0-1 0,-9 20 0,9-19 1,0-1-1,-1 0 0,1 0 0,0 1 0,0-1 0,0 0 0,0 1 0,0-1 0,0 0 0,0 0 0,-1 1 0,1-1 0,0 0 0,0 0 0,0 1 0,-1-1 1,1 0-1,0 0 0,0 1 0,-1-1 0,1 0 0,0 0 0,0 0 0,-1 0 0,1 0 0,0 1 0,-1-1 0,1 0 0,0 0 0,0 0 0,-1 0 0,0 0 0,-2 3-2,0 10 8,1-1 0,0 1-1,1 0 1,1 22-1,0-35-4,0 0 0,0 0-1,0 1 1,0-1 0,0 0-1,1 0 1,-1 1 0,0-1-1,0 0 1,0 0 0,0 0-1,0 1 1,0-1 0,1 0-1,-1 0 1,0 0-1,0 1 1,0-1 0,0 0-1,1 0 1,-1 0 0,0 0-1,0 0 1,0 1 0,1-1-1,-1 0 1,0 0 0,0 0-1,1 0 1,-1 0 0,0 0-1,0 0 1,1 0-1,-1 0 1,1 0 0,24 6 17,-6 0 41,-9-6-55,33 0 41,-32 0-41,21 1 27,-31-1-29,0 0 0,0 0 1,0 0-1,1 0 0,-1-1 0,0 1 0,0 0 0,0 0 0,0-1 0,0 1 0,0 0 1,0-1-1,0 1 0,0-1 0,0 0 0,0 1 0,2-2 0,-2-5 7,-2 6-8,1 0 1,0 0-1,0 0 1,0 0 0,1 0-1,-1-1 1,0 1-1,0 0 1,0 0-1,1 0 1,-1 0 0,1 0-1,-1 0 1,1 0-1,-1 0 1,1 0 0,0 0-1,-1 0 1,1 0-1,0 1 1,1-2-1,0-2 19,1-67-69,-3 70 48,0 1 1,0-1-1,0 1 0,0-1 1,0 1-1,0 0 0,0-1 1,0 1-1,0 0 0,0-1 1,-1 1-1,1-1 0,0 1 1,0 0-1,0-1 0,0 1 1,-1 0-1,1-1 0,0 1 1,-1 0-1,1-1 0,0 1 1,0 0-1,-1 0 0,1-1 1,0 1-1,-1 0 0,1 0 1,0 0-1,-2-1 0,-24-8-7,26 9 8,0 0 0,-1 0 0,1 0-1,0 0 1,-1-1 0,1 1-1,0 0 1,0 0 0,-1 0 0,1-1-1,0 1 1,-1 0 0,1 0-1,0-1 1,0 1 0,-1 0 0,1-1-1,0 1 1,0 0 0,0-1-1,0 1 1,0 0 0,-1-1 0,1 1-1,0 0 1,0-1 0,0 1-1,0 0 1,0-1 0,0 0-1,0 1 1,0 0-1,0-1 1,0 1-1,0 0 1,0-1-1,0 1 0,0 0 1,0 0-1,0-1 1,0 1-1,0 0 0,-1-1 1,1 1-1,0 0 1,0 0-1,0-1 0,0 1 1,-1 0-1,1 0 1,0-1-1,0 1 0,0 0 1,-1 0-1,1 0 1,0 0-1,0-1 0,-1 1 1,1 0-1,0 0 1,-1 0-1,1 0 0,-22-6-40,16 4-585,-1 0-1,1 1 0,-1-1 1,1 2-1,-1-1 0,-12 1 1,8 0-1961,10 0 2509,1 0-1,0 0 0,-1 1 0,1-1 0,0 0 0,0 0 0,-1 0 0,1 0 0,0 0 0,0 0 0,0 1 0,-1-1 0,1 0 0,0 0 0,0 0 0,0 0 0,-1 1 0,1-1 0,0 0 0,0 0 0,0 1 0,0-1 0,0 0 0,-1 0 0,1 1 0,0-1 0,0 0 1,0 0-1,0 1 0,0-1 0,0 0 0,0 0 0,0 1 0,0-1 0,0 0 0,0 1 0,-12 30-3352,12-31 3309,0 0 0,0 1 0,0-1 1,0 0-1,0 1 0,0-1 0,-1 1 0,1-1 1,0 0-1,0 1 0,0-1 0,-1 0 0,1 0 1,0 1-1,-1-1 0,1 0 0,0 0 0,0 1 0,-1-1 1,1 0-1,0 0 0,-1 0 0,1 1 0,-1-1 1,1 0-1,0 0 0,-1 0 0,1 0 0,-1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25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12465,'-1'4'1214,"1"-3"-1192,0 0 1,0 1-1,-1-1 1,1 0-1,0 0 1,0 0-1,0 1 1,0-1-1,0 0 1,0 0-1,1 0 1,-1 0-1,0 1 1,1-1-1,-1 0 1,0 0-1,1 0 1,-1 0-1,1 0 0,0 0 1,-1 0-1,2 1 1,2-1-17,-3-1-4,0 0 0,0 0 0,0 0 1,0 0-1,0 0 0,0 1 0,0-1 0,0 0 0,0 1 0,-1-1 0,1 1 0,0-1 0,0 1 0,0-1 0,0 1 1,0-1-1,-1 1 0,1 0 0,0 0 0,-1-1 0,1 1 0,0 0 0,-1 0 0,1 0 0,-1 0 0,0-1 1,1 2-1,0 0 1,-1-1-1,1 0 1,-1 0 0,1 0 0,0 0 0,-1 0 0,1-1 0,0 1 0,0 0 0,0 0 0,0 0-1,-1-1 1,1 1 0,0 0 0,0-1 0,0 1 0,1-1 0,-1 1 0,0-1 0,0 1 0,0-1-1,0 0 1,0 0 0,2 1 0,2 0 23,2 3 49,0 1 0,0-1 0,9 9 0,1 1 55,80 54-2299,-77-58-2504,-10-5 1914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6:40.2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 30 6709,'0'-1'54,"0"1"1,0-1 0,0 0 0,0 1-1,0-1 1,0 1 0,0-1-1,0 1 1,0-1 0,0 0 0,0 1-1,0-1 1,0 1 0,0-1 0,0 1-1,-1-1 1,1 1 0,0-1-1,0 1 1,-1-1 0,1 1 0,0-1-1,-1 1 1,1-1 0,0 1 0,-1-1-1,1 1 1,-1 0 0,1-1-1,-1 1 1,1 0 0,-1-1 0,1 1-1,-1 0 1,1 0 0,-1-1 0,1 1-1,-1 0 1,1 0 0,-1 0 0,0 0-1,1 0 1,-1 0 0,1 0-1,-2 0 1,-4-1 51,-1-6 1215,-116 5 5474,122 2-6779,0 0 0,1 0-1,-1 0 1,0 0-1,0 0 1,0 0 0,1 0-1,-1 1 1,0-1 0,0 0-1,1 1 1,-1-1-1,0 0 1,0 1 0,1-1-1,-1 1 1,0-1 0,1 1-1,-1-1 1,1 1-1,-1-1 1,1 1 0,-1 0-1,1-1 1,-1 1 0,1 0-1,0-1 1,-1 1-1,1 0 1,0 0 0,0 0-1,-1-1 1,1 2 0,0-1-4,0 0 0,-1 0 0,1 0 0,0 0 0,-1 0-1,1 0 1,0-1 0,-1 1 0,1 0 0,-1 0 0,0 0 0,1-1 0,-1 1 0,0 0 0,1 0 0,-1-1 0,0 1 0,0-1 0,1 1 0,-1-1 0,0 1 0,0-1 0,0 1 0,0-1 0,0 0 0,0 0 0,0 1 0,0-1 0,0 0 0,0 0 0,0 0 0,1 0 0,-3 0 0,2 0 2,0 0 0,0 0 0,0 0 0,1 0 0,-1 0 1,0 0-1,0 0 0,0 0 0,0 1 0,1-1 0,-1 0 0,0 1 0,0-1 0,1 0 0,-1 1 0,0-1 0,0 1 1,1-1-1,-1 1 0,0 0 0,1-1 0,-1 1 0,1 0 0,-1-1 0,1 1 0,-1 0 0,1-1 0,0 1 0,-1 0 1,1 0-1,-1 1 0,-1 3 8,-8 2 294,-30 50 1078,27-41-1062,0 0 0,2 1-1,-14 27 1,8-13-122,-4 13 6,15-24-61,1 1 0,1-1-1,1 1 1,1 0 0,2 40-1,0 2 206,0-63-355,0 1-1,0 0 1,0-1-1,0 1 1,0 0-1,0 0 1,1-1-1,-1 1 1,0-1-1,0 1 1,1 0-1,-1-1 1,0 1-1,1-1 0,-1 1 1,1-1-1,-1 1 1,1-1-1,-1 1 1,1-1-1,-1 1 1,1-1-1,-1 0 1,1 1-1,0-1 1,-1 0-1,1 1 0,0-1 1,-1 0-1,1 0 1,0 0-1,-1 1 1,1-1-1,0 0 1,0 0-1,0 0 0,0 0 1,-1 0-1,1 0 1,0 0-1,-1 1 0,1-1 1,0 0-1,-1 0 1,1 1-1,0-1 0,-1 0 1,1 1-1,-1-1 1,1 1-1,0-1 0,-1 1 1,1-1-1,-1 1 1,0-1-1,1 1 0,-1 0 1,1-1-1,-1 1 1,0-1-1,1 1 0,-1 0 1,0-1-1,0 1 1,0 0-1,1 0 0,-1-1 1,0 1-1,0 1 1,0-1-2,0 0 1,0-1 0,0 1 0,0 0 0,1 0 0,-1 0-1,0 0 1,1 0 0,-1 0 0,1-1 0,-1 1 0,1 0 0,-1 0-1,1-1 1,-1 1 0,1 0 0,0-1 0,-1 1 0,1 0 0,0-1-1,0 1 1,-1-1 0,1 1 0,1 0 0,4 3 13,15 22 47,-18-22-45,1 0 1,-1 0-1,1 1 1,-1-2-1,1 1 1,0 0-1,8 4 1,22 16 80,-29-20-82,1 1-1,-1-2 0,1 1 1,-1-1-1,1 1 0,0-2 0,11 5 1,27 5 18,-24-5-19,1-2-1,0 0 0,0-1 1,39 2-1,-51-6-18,-8 1 1,1-1 0,0 0 0,0 1 0,0-1 0,-1 0 1,1 0-1,0 0 0,0 0 0,0-1 0,-1 1 0,1 0 0,0-1 1,0 1-1,-1-1 0,1 0 0,0 1 0,-1-1 0,4-2 1,-2-4 1,-2 6-1,-1 0 1,1-1-1,-1 1 0,0 0 0,1 0 1,0 0-1,-1 0 0,1 0 1,0 0-1,-1 0 0,1 0 0,0 0 1,0 1-1,0-1 0,0 0 0,0 0 1,0 1-1,0-1 0,0 1 0,0-1 1,0 1-1,0-1 0,0 1 0,0 0 1,1-1-1,1 1 0,-2 0 1,0 0-1,0 0 1,1-1-1,-1 1 0,0 0 1,0 0-1,0-1 1,0 1-1,0-1 1,0 1-1,0-1 1,0 1-1,0-1 0,0 0 1,0 0-1,0 1 1,0-1-1,-1 0 1,1 0-1,0 0 0,-1 0 1,1 0-1,0-1 1,6-7 4,38-18-7,-37 20 4,0 1 0,0-1 0,-1 0 0,0-1 0,-1 0-1,1 0 1,-1 0 0,-1-1 0,0 0 0,0 0 0,-1 0 0,0-1-1,5-17 1,-5 4-1,-1 1-1,-1-1 1,0 1-1,-3-24 0,0 10 0,1 35-1,0 0 1,0 0 0,0 0-1,0 0 1,0 0 0,0 1-1,0-1 1,-1 0 0,1 0-1,0 0 1,-1 0 0,1 1-1,0-1 1,-1 0 0,1 0-1,-1 1 1,1-1 0,-1 0-1,0 1 1,1-1 0,-1 1-1,0-1 1,1 1 0,-1-1-1,0 1 1,0-1 0,-1 0-1,1 1 1,1 0-1,-1-1 0,0 1 1,0-1-1,0 1 0,1-1 1,-1 1-1,0-1 0,1 1 0,-1-1 1,1 0-1,-1 1 0,1-1 1,-1 0-1,1 1 0,-1-1 1,1 0-1,-1 0 0,1 0 1,0 1-1,0-1 0,-1 0 0,1 0 1,0 0-1,0 0 0,0 0 1,0-1-1,0-71 293,-1 70-276,1 0 0,-1 0 1,0 0-1,0 0 0,0 0 0,0 0 0,-1 0 1,1 0-1,-4-4 0,-5-11 85,5 7-48,0 1 1,-1 0 0,0 0 0,0 0 0,-1 1-1,-1 0 1,0 0 0,-16-14 0,13 13-40,0 2-1,0-1 1,0 2 0,-1-1 0,-1 2 0,-14-7 0,14 9-14,1 2 0,-1-1 0,0 2-1,0 0 1,0 0 0,0 1 0,-14 3 0,-11-2 4,37-1-5,0 0 1,0 0-1,0 0 0,0 0 1,0 0-1,1 1 1,-1-1-1,0 0 1,0 1-1,0-1 0,1 0 1,-1 1-1,0-1 1,0 1-1,1-1 0,-1 1 1,0 0-1,1-1 1,-1 1-1,1-1 1,-1 1-1,1 0 0,-1 1 1,0-1-2,1-1 0,-1 1 1,0 0-1,1 0 0,-1 0 0,0-1 1,1 1-1,-1 0 0,0-1 1,0 1-1,0 0 0,0-1 0,1 1 1,-1-1-1,0 0 0,0 1 0,0-1 1,0 0-1,0 1 0,0-1 1,0 0-1,0 0 0,-2 0 0,2 0 1,-1 1-1,1-1 1,0 1-1,0-1 0,-1 1 1,1-1-1,0 1 1,0 0-1,0 0 1,0 0-1,0-1 0,0 1 1,0 0-1,0 0 1,-1 2-1,-9 8 0,3-4 4,1 1 0,1-1 0,-1 1 0,-10 18 1,-2 1 3,9-13-8,1 1-1,0 0 0,1 0 0,0 0 0,2 1 0,0 0 0,0 1 1,2-1-1,-5 27 0,3 9 33,2 93 0,4-142-30,0-2 0,0 0 0,0 0 0,0-1 0,0 1 0,0 0 0,1 0 0,-1 0 0,0 0 0,0-1 0,1 1 0,-1 0 1,1 0-1,-1-1 0,1 1 0,-1 0 0,1-1 0,-1 1 0,1 0 0,0-1 0,-1 1 0,1-1 0,0 1 0,-1-1 0,1 1 1,0-1-1,0 0 0,0 1 0,-1-1 0,1 0 0,0 0 0,0 1 0,0-1 0,0 0 0,0 0 0,0 0 0,0 0 0,0 0 0,0 0 0,0 0 0,-1 1 0,1-1 0,0 0 0,0 1-1,0-1 1,-1 0 0,1 1 0,0-1 0,0 1 0,-1-1 0,1 1 0,-1-1 0,1 1 0,0-1-1,-1 1 1,1 0 0,-1-1 0,1 1 0,-1 0 0,1 0 0,-1-1 0,0 1 0,1 0 0,-1 0 0,0 0-1,0 0 1,0-1 0,1 1 0,-1 2 0,0-2 1,-1 0-1,1 0 1,0 0-1,0 0 1,0 0-1,1 1 1,-1-1-1,0 0 1,0 0-1,1 0 1,-1 0 0,0 0-1,1 0 1,-1 0-1,1 0 1,-1 0-1,1 0 1,0 0-1,-1 0 1,1 0-1,0-1 1,0 1-1,-1 0 1,1 0 0,0-1-1,0 1 1,0 0-1,2 0 1,3 3 0,-6-4-1,0 0 0,1 0 1,-1 1-1,0-1 0,0 0 1,1 0-1,-1 1 0,0-1 0,0 0 1,1 1-1,-1-1 0,0 0 1,0 1-1,0-1 0,1 0 1,-1 1-1,0-1 0,0 1 1,0-1-1,0 0 0,0 1 0,0-1 1,0 0-1,0 1 0,0 0 1,0-1-1,0 0 0,0 1 1,0-1-1,0 0 0,0 1 1,0-1-1,0 0 0,0 1 0,0-1 1,0 0-1,1 1 0,-1-1 1,0 0-1,0 1 0,0-1 1,1 0-1,-1 0 0,0 1 1,0-1-1,0 0 0,1 0 1,-1 1-1,0-1 0,1 0 0,-1 0 1,0 0-1,1 1 0,36 20-395,2-1-1,0-2 1,58 18-1,-89-35-1559,1 0 0,-1 0 0,14-1 0,-11 0-1779,3 0-1229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6:45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362 25 4520,'0'0'1549,"-5"0"-1221,4 0-319,1 0 0,-1 0 0,0 0 1,0 0-1,0 0 0,0 0 0,0 0 1,1 0-1,-1 0 0,0 0 0,0 0 1,0 0-1,0-1 0,1 1 0,-1 0 1,0-1-1,0 1 0,0-1 0,1 1 1,-1-1-1,0 1 0,1-1 0,-1 1 1,0-1-1,1 0 0,-1 1 0,1-1 1,-1 0-1,1 1 0,-1-1 0,1 0 1,0 0-1,-1 0 0,1 1 0,0-1 1,0 0-1,0 0 0,-1 0 0,1 0 1,0-1-1,0-2 199,-3 4 35,-75 0 3044,77 0-3272,0 0 0,1 0 0,-1 0-1,1 0 1,-1 1 0,0-1-1,1 0 1,-1 0 0,1 1 0,-1-1-1,1 0 1,-1 1 0,1-1 0,-1 0-1,1 1 1,-1-1 0,1 1 0,-1-1-1,1 1 1,0-1 0,-1 1 0,1-1-1,0 1 1,0-1 0,-1 1 0,1 0-1,0-1 1,0 1 0,0-1-1,-1 1 1,1 0 0,0-1 0,0 1-1,0-1 1,0 2 0,0-2-2,1 1 1,-1 0-1,0-1 0,-1 1 1,1 0-1,0-1 1,0 1-1,0-1 0,0 1 1,0 0-1,-1-1 0,1 1 1,0-1-1,0 1 1,-1-1-1,1 1 0,-1 0 1,1-1-1,0 0 0,-1 1 1,1-1-1,-1 1 1,1-1-1,-1 1 0,1-1 1,-1 0-1,1 1 0,-1-1 1,0 0-1,1 0 1,-1 0-1,1 1 0,-1-1 1,0 0-1,0 0 0,0 0 15,0 0-1,0 0 0,-1 0 1,1 0-1,0 0 0,0 0 1,0 1-1,0-1 0,0 0 1,0 1-1,0-1 0,0 0 1,0 1-1,0 0 0,0-1 0,0 1 1,0-1-1,0 1 0,0 0 1,1 0-1,-1-1 0,0 1 1,0 0-1,0 2 0,-4 2 35,5-4-55,0-1 1,-1 0-1,1 1 0,-1-1 1,1 0-1,0 1 0,-1-1 0,1 0 1,-1 0-1,1 1 0,-1-1 1,1 0-1,-1 0 0,1 0 0,-1 0 1,0 0-1,1 0 0,-1 0 1,1 0-1,-1 0 0,1 0 0,-1 0 1,1 0-1,-1 0 0,0 0 1,1-1-3,-1 1 0,1 0 0,-1 0 0,1 0 0,-1 0 0,1 0 0,-1 0 0,1 0 0,-1 0 0,1 0 0,-1 0 0,1 0 0,-1 0 0,1 0 0,-1 1 0,1-1 0,-1 0 0,1 0 0,-1 0 0,1 1 0,-1-1 0,1 0 0,0 1 0,-1-1 0,1 1 0,-17 17 432,1-1 214,1 0 0,-25 38 0,8 12 301,27-57-658,0 1-1,1 1 1,1-1 0,0 0-1,-4 25 1,3 59 517,4-95-810,0 80 962,0-80-958,0 1 0,0 0 0,0 0-1,1 0 1,-1 0 0,0 0-1,0-1 1,0 1 0,1 0 0,-1 0-1,0 0 1,1-1 0,-1 1-1,1 0 1,-1 0 0,1-1-1,-1 1 1,1 0 0,0-1 0,-1 1-1,1-1 1,0 1 0,-1-1-1,1 1 1,0-1 0,0 1 0,-1-1-1,1 0 1,0 1 0,1-1-1,-1 0 0,0 0-1,-1 1 1,1-1-1,0 0 1,0 1 0,-1-1-1,1 1 1,0-1-1,-1 0 1,1 1-1,0 0 1,-1-1-1,1 1 1,-1-1-1,1 1 1,-1 0-1,1-1 1,-1 1-1,1 0 1,-1-1 0,1 1-1,-1 0 1,0 0-1,0 0 1,1-1-1,-1 1 1,0 0-1,0 0 1,0 0-1,0 1 1,0-1 0,0 0 0,0 0-1,0 1 1,0-1 0,0 0 0,0 0 0,0 1 0,0-1 0,0 0 0,1 0-1,-1 0 1,1 1 0,-1-1 0,1 0 0,-1 0 0,1 0 0,-1 0 0,1 0-1,0 0 1,0 0 0,0 0 0,-1 0 0,3 1 0,2 2 10,-2 6 25,-1-2 15,3 1-34,0-1 0,1-1 0,0 1 0,1-1 0,-1 0 0,1-1 0,1 0 0,-1 0 0,1 0-1,0-1 1,0 0 0,1 0 0,-1-1 0,1-1 0,0 1 0,0-1 0,0-1 0,19 4 0,28 0-32,101-2 0,-114-4 9,-41-4 3,-1 1-1,-1 3 0,0-1 1,0 0-1,0 0 0,0 1 1,0-1-1,0 0 0,0 0 1,1 0-1,-1 1 0,0-1 1,0 0-1,1 1 0,-1-1 1,0 0-1,1 1 0,-1-1 1,1 0-1,-1 1 0,1-1 1,-1 1-1,1-1 0,0 1 1,-1-1-1,1 1 0,0-1 1,-1 1-1,1 0 0,1-1 1,-1 1-1,-1 0 1,1-1-1,-1 1 1,1 0-1,-1 0 1,1 0 0,-1 0-1,1-1 1,-1 1-1,1 0 1,-1 0-1,1-1 1,-1 1-1,1 0 1,-1-1-1,1 1 1,-1 0-1,0-1 1,1 1-1,-1-1 1,0 1-1,1-1 1,-1 1-1,0-1 1,0 1 0,1-1-1,-1 1 1,0-1-1,0 1 1,0-1-1,0 1 1,0-2-1,3-4-8,15-15-124,-8 4-124,23-31 0,4-4 144,-33 44 111,0 0-1,0-1 1,0 1-1,-1-1 1,0 0 0,2-13-1,-3 1-30,1-39 0,-3-100 1521,0 159-1485,0 1-1,0 0 1,0-1-1,0 1 1,-1-1 0,1 1-1,0 0 1,0-1-1,0 1 1,0 0 0,0-1-1,0 1 1,-1 0-1,1-1 1,0 1 0,0 0-1,0-1 1,-1 1-1,1 0 1,0 0 0,0-1-1,-1 1 1,1 0-1,0 0 1,-1-1 0,1 1-1,0 0 1,-1 0-1,0 0 1,-23-11 110,23 11-103,1 0-1,-1-1 1,1 1-1,-1-1 1,1 1 0,-1 0-1,1-1 1,0 1-1,-1-1 1,1 1-1,0-1 1,-1 1-1,1-1 1,0 1 0,-1-1-1,1 1 1,0-1-1,0 1 1,0-1-1,0 1 1,-1-1 0,1 0-1,0 1 1,0-1-1,0 1 1,0-1-1,0 1 1,1-1-1,-1 0 1,0 1 0,0-1-1,0 1 1,1-1-1,-1 0 0,0 0 1,0 1-1,0-1 0,0 1 0,1-1 0,-1 1 0,0-1 1,0 0-1,0 1 0,0-1 0,0 1 0,0-1 0,0 0 1,-1 1-1,1-1 0,0 1 0,0-1 0,0 1 0,-1-1 1,1 0-1,0 1 0,0-1 0,-1 1 0,1-1 0,-1 1 0,1 0 1,0-1-1,-1 1 0,1-1 0,-1 1 0,1 0 0,-1-1 1,-23-10 50,24 11-59,-1 0-1,1 0 0,-1 0 0,1-1 1,0 1-1,-1 0 0,1 0 0,0-1 0,-1 1 1,1 0-1,0 0 0,0-1 0,-1 1 1,1 0-1,0-1 0,0 1 0,0-1 1,-1 1-1,1 0 0,0-1 0,0 1 1,0 0-1,0-1 0,0 1 0,0-1 0,0 1 1,0 0-1,0-2 0,-3-5-5,-24-20 111,15 13-5,-1 1-1,-1 1 1,-16-13-1,25 23-95,1-1-1,-1 1 1,1 1-1,-1-1 1,0 0-1,0 1 1,0 0-1,0 0 1,-6 0-1,-50 1-75,30 1 53,21-2 16,6 1 3,1-1-1,0 1 1,0 0 0,-1 0-1,1 0 1,0 0-1,0 0 1,-1 1 0,1-1-1,0 1 1,0 0 0,0 0-1,-5 2 1,2 5-1,6-7 0,-1 0 0,1 1 0,-1-1 0,0 0 0,0 0 0,1 0 1,-1 0-1,0-1 0,0 1 0,0 0 0,0 0 0,0-1 0,0 1 0,0 0 0,0-1 0,-1 1 1,1-1-1,0 1 0,0-1 0,0 0 0,-1 1 0,1-1 0,0 0 0,0 0 0,-1 0 1,-1 0-1,2 0 0,0 0 0,0 0 0,1 0 0,-1 1 1,0-1-1,0 0 0,1 1 0,-1-1 0,0 0 1,0 1-1,1-1 0,-1 1 0,0-1 0,1 1 0,-1-1 1,0 1-1,1 0 0,-1-1 0,1 1 0,-1 0 1,1-1-1,0 1 0,-1 0 0,1 0 0,0-1 1,-1 1-1,1 0 0,0 1 0,-4 5 2,-30 15 130,17-3-34,2 1 1,0 1-1,1 0 0,1 1 0,-14 35 0,16-34 93,4-11-173,1 1 0,0 0-1,1 0 1,1 1 0,0-1-1,1 1 1,0 0 0,-1 18-1,3-6 5,-2 1 0,-5 25 0,3-25 4,1 0-1,0 29 0,4-8 266,0-48-289,0 0 1,0 0 0,0 1-1,0-1 1,0 0 0,0 1-1,0-1 1,0 0 0,0 1-1,0-1 1,1 0 0,-1 1-1,0-1 1,0 0 0,0 0-1,0 1 1,1-1 0,-1 0-1,0 1 1,0-1 0,0 0-1,1 0 1,-1 0 0,0 1-1,1-1 1,-1 0 0,0 0-1,0 0 1,1 0 0,-1 0-1,0 1 1,1-1 0,-1 0-1,26 8 54,-25-8-55,-1 0 0,0 0 0,1 0 0,-1 0 0,0 0 0,1 0 0,-1 1 0,0-1 1,1 0-1,-1 0 0,0 0 0,0 0 0,1 1 0,-1-1 0,0 0 0,0 0 0,1 1 1,-1-1-1,0 0 0,0 1 0,0-1 0,0 0 0,1 0 0,-1 1 0,0-1 0,0 0 1,0 1-1,0-1 0,0 0 0,0 1 0,0-1 0,0 1 0,0-1-1,0 1 1,0-1-1,0 0 0,0 1 1,0-1-1,0 0 0,0 1 0,0-1 1,0 0-1,1 1 0,-1-1 0,0 0 1,0 1-1,0-1 0,0 0 1,1 0-1,-1 1 0,0-1 0,0 0 1,0 0-1,1 1 0,-1-1 0,0 0 1,0 0-1,1 0 0,0 1 1,11 7 9,-4-3 0,0 0 0,0-1 0,1 1 0,-1-1 1,1-1-1,0 0 0,0 0 0,0-1 0,10 2 1,48 3-3,71 13-236,-123-18-11,0-1-1,0 0 1,23-2-1,-6 0-459,-31 1 672,0 0-1,1-1 1,-1 1 0,0-1 0,1 1 0,-1-1 0,0 1 0,0-1 0,0 0 0,1 0 0,-1 0 0,0 0-1,0 1 1,0-1 0,-1-1 0,1 1 0,0 0 0,0 0 0,0 0 0,-1 0 0,1-1 0,-1 1-1,1 0 1,-1 0 0,1-1 0,-1-1 0,4-5-163,11-3-370,0-9-79,17-15-919,-27 29 1186,-2 2 158,0 1 0,0-1 0,0 0 0,0 0 0,-1-1 0,4-6 0,-5 10 157,18-32-1573,-15 27 810,0-1 0,-1 1 0,1-1 0,3-11 0,1-14-4366,-4 20 2411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7.0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15 122 4304,'-1'-4'586,"-3"-13"303,0 5 2138,3 9-2343,0 0 0,0-1 0,1 1 0,-1 0 0,1 0 0,-1-1 0,1-4 2625,0 6-2200,0 2-1082,0 0-1,0 0 1,0 0-1,0-1 1,0 1-1,0 0 1,0-1-1,0 1 0,0 0 1,0 0-1,0-1 1,0 1-1,0 0 1,0 0-1,0-1 1,0 1-1,0 0 1,0 0-1,0-1 1,0 1-1,0 0 0,0 0 1,0-1-1,0 1 1,1 0-1,-1 0 1,0-1-1,0 1 1,0 0-1,1 0 1,-1 0-1,0-1 0,0 1 1,0 0-1,1 0 1,-1 0-1,0 0 1,0 0-1,1 0 1,-1-1-1,0 1 1,0 0-1,1 0 1,-1 0-1,0 0 0,0 0 1,1 0-1,-1 0 1,0 0-1,0 0 1,1 0-1,-1 0 1,0 0-1,1 0 1,-1 0-1,0 1 0,91-19 974,-52 9-903,0 2 0,73-5 0,-96 11-78,19 0 0,-33 1-21,0 0 0,-1 1 0,1-1 0,0 0 0,0 1 0,-1-1 0,1 1 0,0-1 0,0 1 0,-1 0 0,1 0 0,-1 0 0,1 0 0,2 2 0,17 30-20,-2-17 19,-13-7 37,-1 0 1,0 0-1,-1 1 1,0-1-1,-1 1 1,3 14-1,-1-5 54,-2 0 0,3 38 0,-6 57-13,0-111-76,0 0 1,0 0-1,-1-1 1,1 1-1,-1 0 0,0 0 1,0-1-1,0 1 1,0 0-1,0-1 1,0 1-1,-1-1 0,1 1 1,-1-1-1,0 0 1,1 0-1,-1 0 0,0 0 1,0 0-1,-5 3 1,-8 10-4,-1 17 25,-11-3-11,14-3 4,-13-3 2,13-3-18,4-12 32,0 0 0,-1 0 1,0-1-1,-1-1 0,-14 8 1,23-12-14,1-6-577,1 1 34,0-48-307,0 48 816,0 0 0,0 0 0,0 1-1,0-1 1,1 0 0,-1 1 0,1-1 0,0 0 0,0 1-1,0-1 1,0 1 0,2-4 0,20-14-88,-8 7 25,3-18-148,12-2-3,-13 0 5,14 6 89,8-6 38,74-102-18,-100 119 110,-2 1 707,0-1-1,-1 0 1,15-33-1,-27 70 334,3 40 0,0-32-889,-1-25-138,0-1 1,0 1-1,-1 0 0,0 0 0,1 0 1,-1 0-1,-1-1 0,1 1 0,-1 0 1,1-1-1,-4 6 0,3-6-3,0 0 0,0 1 0,1-1 0,-1 0-1,1 0 1,0 1 0,0-1 0,0 1 0,1-1 0,-1 1 0,1 5-1,0 202 47,0-209-55,0 0 1,0-1-1,0 1 0,0-1 0,0 1 1,1 0-1,-1-1 0,1 1 1,-1-1-1,1 1 0,-1-1 0,1 1 1,0-1-1,0 0 0,0 1 0,0-1 1,0 0-1,0 1 0,0-1 1,0 0-1,1 0 0,-1 0 0,0 0 1,1 0-1,1 0 0,-2 0-24,0 0 0,0 0 1,1-1-1,-1 1 0,0 0 0,0 0 0,0 0 0,0 0 0,0 1 1,0-1-1,0 0 0,0 0 0,0 0 0,-1 1 0,1-1 0,0 1 1,-1-1-1,1 0 0,-1 1 0,0-1 0,1 1 0,-1-1 0,0 1 1,0 2-1,0-2-34,1-1 0,-1 0-1,0 1 1,0-1 0,1 0 0,-1 1 0,1-1 0,0 0 0,-1 1 0,1-1 0,0 0-1,-1 0 1,1 0 0,0 0 0,0 0 0,0 0 0,0 0 0,0 0 0,1 0 0,-1 0-1,0 0 1,0-1 0,0 1 0,1 0 0,-1-1 0,0 1 0,1-1 0,1 1 0,6 3-491,-5-1-71,0 0 0,0 0-1,0 0 1,0-1 0,1 0-1,-1 0 1,1 0 0,0 0-1,0-1 1,-1 1 0,1-1-1,10 0 1,9 0-3228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7.4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75 38 13497,'-6'-5'278,"-17"-15"383,17 16 1802,6 0-1152,0 0-166,-1 9-297,1 27 151,0-19-817,1 1-1,4 27 0,7-19-89,-10-20-77,0 0 1,-1 1-1,1-1 0,-1 1 1,0-1-1,0 1 1,0-1-1,0 1 0,0 0 1,-1 0-1,1-1 1,-1 1-1,1 5 0,-1 224 2059,0-241-2081,0-44-14,0-60 60,0 109-38,-1 1 0,1-1 0,0 1 0,-1-1 0,0 1 0,0 0 0,0-1 1,0 1-1,-1 0 0,1 0 0,-1 0 0,0 0 0,0 0 0,0 0 1,-3-3-1,3 3 0,0 1 0,0-1 0,0 0-1,0 0 1,0 0 0,1 0 0,-1 0 0,1 0 0,0-1 0,0 1 0,0 0 0,0-1 0,1 1 0,0 0 0,-1-5 0,2-5 3,-1 10-3,0 0-1,1-1 1,-1 1-1,0 0 0,-1-1 1,1 1-1,-1 0 1,1-1-1,-1 1 0,0 0 1,-2-4-1,-6-5-9,7 10-2,1 1 0,0-1 0,-1 0 0,1 0 0,0 0-1,0 0 1,0 0 0,0 0 0,0 0 0,1 0-1,-1 0 1,1 0 0,-1 0 0,1 0 0,0 0 0,-1 0-1,2-4 1,-1 5-35,0 10-29,0 43-438,0-3-1172,-1-42 1393,2 0 0,-1 0 0,1 0 0,2 10 0,9 7-921,-10-21 927,-1-1 0,1 1 1,-1 0-1,0 0 0,0 0 0,0-1 1,0 1-1,0 0 0,-1 0 0,1 0 1,-1 5-1,0-5-59,0-1 1,1 1 0,-1-1 0,0 0-1,1 1 1,0-1 0,-1 1 0,1-1-1,0 0 1,0 1 0,1-1-1,-1 0 1,0 0 0,1 0 0,2 4-1,5 5-1394,-8-9 1403,0 0 0,-1-1 0,1 1 0,0-1 0,-1 1 0,0 0 0,1 0 0,-1-1-1,0 1 1,0 0 0,0 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8.6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80 7077,'-1'-1'128,"0"1"-1,-1-1 1,1 1 0,0 0 0,0-1 0,0 0 0,-1 1 0,1-1-1,0 0 1,0 1 0,0-1 0,0 0 0,0 0 0,1 0 0,-1 0 0,0 0-1,0 0 1,1 0 0,-1 0 0,0 0 0,1-1 0,-1 1 0,1 0 0,0 0-1,-1-2 1,-2-37 5968,3 39-5922,8-2 118,40-3 269,152 1-49,-169 5-546,-29 0 31,1 0 0,0 0 0,-1 0 0,1 1 0,0 0 0,-1-1 0,1 1 0,-1 0 0,1 0 0,-1 0 0,1 0 0,-1 1 0,0-1 0,0 1 0,0 0 0,0-1 0,0 1 0,0 0 0,3 4 0,8 6 3,11 2 7,-5 12 58,-1-12 15,-14-5-62,-1-1 0,0 1 0,0 0 0,-1 0 0,0 1 1,0-1-1,0 11 0,1 76 109,-3-94-122,0 0 0,0 0 0,0 0 0,-1 0 0,1 0 0,-1 0 0,0 0 0,1 0 0,-1 0 0,0 0 0,0-1 0,0 1 0,0 0 0,-1 0 0,1-1 0,0 1 0,-1-1 0,1 1 0,-1-1 0,0 0 0,-2 2 0,-8 8 30,-2 12 40,-13-2-23,12-3-25,-18-3-18,18-1 9,6-9 13,0 0 1,-1-1-1,-19 6 1,23-7 54,6-3-70,0-7-455,0 5 431,0 1 0,0-1 0,0 1 0,0-1 0,0 0 0,1 1 0,-1-1 0,0 1 0,1-1 0,-1 1 0,1-1 0,0 1 0,-1-1 0,1 1 0,0-1 0,1-1 0,31-9-193,-17-9-45,15 9-4,-14-18-9,-11 26 234,-1 0 1,1 0-1,0 0 1,0 1-1,7-4 1,25-13-46,-36 18 69,104-69-98,-88 57 123,-1-1 1,0 0-1,23-29 1,-37 40 258,0 0 0,0 0 0,-1-1 0,0 1 0,0-1 0,0 0 0,0 0 0,0 1 0,-1-1 0,0 0 0,0 0 0,-1-1 0,1 1 0,-1-5 644,-7 16-809,-20 17 5,26-22-119,1-1 0,0 0 0,-1 0-1,1 1 1,-1-1 0,1 0 0,0 0 0,-1 1 0,1-1 0,0 1-1,-1-1 1,1 0 0,0 1 0,0-1 0,-1 1 0,1-1 0,0 0-1,0 1 1,0-1 0,-1 1 0,1-1 0,0 1 0,0-1 0,0 1-1,0-1 1,0 1 0,0 0 0,0 0 2,0 1-1,0-1 1,0 1-1,0-1 1,0 1-1,0-1 1,-1 1-1,1-1 1,-1 1-1,1-1 1,-1 1-1,1-1 1,-2 2-1,-18 10 52,19-11-51,0 0 0,0 1 0,0-1 1,1 1-1,-1-1 0,1 1 0,-1 0 0,1-1 0,1 5 0,-1-6-3,0 0-1,0 0 1,0 0-1,-1 0 1,1 0-1,0 0 1,0 0-1,0 0 1,-1 0-1,1 0 1,0-1-1,-1 1 1,1 0-1,-2 1 1,-1 4 3,1-1-3,-1-1 1,1 0-1,0 1 1,0-1 0,1 1-1,0 0 1,0 0-1,0 0 1,0-1 0,0 9-1,1 90 23,0-101-25,0 0 0,1-1 1,-1 1-1,1 0 0,-1 0 0,1 0 0,0-1 0,-1 1 0,1 0 1,0-1-1,0 1 0,0 0 0,0-1 0,0 0 0,1 1 1,-1-1-1,0 0 0,1 1 0,-1-1 0,1 0 0,-1 0 0,1 0 1,0 0-1,-1 0 0,1-1 0,3 2 0,7 5 7,4 13-23,11-1-175,-13-1-305,-1-11-200,-1-1 1,1 0 0,1-1-1,16 5 1,67 15-10236,-72-21 7205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8.9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78 14629,'0'0'117,"1"0"0,-1 0 0,0 1 0,1-1 0,-1 0 0,0 0 0,1 0-1,-1 0 1,1 0 0,-1 0 0,0 0 0,1 0 0,-1 0 0,0 0 0,1 0 0,-1 0-1,1 0 1,-1 0 0,0 0 0,1 0 0,-1-1 0,0 1 0,1 0 0,-1 0 0,0 0-1,1-1 1,-1 1 0,0 0 0,0 0 0,1-1 0,-1 1 0,0 0 0,0 0 0,1-1-1,-1 1 1,0 0 0,0-1 0,0 0 30,0 0-111,0 0 1,0 0 0,0 0 0,0 0 0,0 1-1,0-1 1,0 0 0,0 0 0,0 0 0,0 0-1,1 1 1,-1-1 0,0 0 0,0 0 0,1 1-1,-1-1 1,1 0 0,-1 0 0,0 1 0,1-1-1,-1 0 1,1 1 0,0-1 0,-1 1 0,2-2 0,-1 2-29,-1 0 1,1 0-1,0 0 1,-1-1-1,1 1 1,0 0-1,-1 0 1,1-1-1,0 1 1,-1 0 0,1-1-1,-1 1 1,1-1-1,-1 1 1,1-1-1,-1 1 1,1-1-1,-1 1 1,1-1-1,-1 1 1,0-1 0,1 1-1,-1-1 1,0 0-1,1 0 1,3-6 13,0 4-17,1 0 0,-1-1 1,1 2-1,-1-1 0,1 0 0,0 1 0,0 0 0,0 0 0,0 0 0,1 1 0,7-1 0,6-1 47,39 2-1,-39 1 19,-19 0-68,0 0 1,1 0 0,-1 0 0,0 0 0,0 0 0,1 0 0,-1 0-1,0 1 1,1-1 0,-1 0 0,0 0 0,0 0 0,1 0 0,-1 0-1,0 1 1,0-1 0,1 0 0,-1 0 0,0 0 0,0 1 0,0-1 0,1 0-1,-1 0 1,0 1 0,0-1 0,0 0 0,0 1 0,0-1 0,1 0-1,-1 0 1,0 1 0,0-1 0,0 0 0,0 1 0,0-1 0,0 0-1,0 1 1,0-1 0,0 0 0,0 1 0,1 6 50,2 39 365,-3 61 648,0-104-1042,-1 0 1,1 0 0,0 0 0,-1 0 0,0 0-1,0 0 1,0-1 0,0 1 0,0 0-1,0 0 1,-1-1 0,1 1 0,-1-1 0,0 1-1,0-1 1,0 0 0,0 1 0,0-1-1,0 0 1,-1-1 0,-2 3 0,-12 12 110,6 5 33,4-6-56,-23 22 109,14-2-37,-19-3-22,18-1-23,-14-3-35,17-3-50,3-11-43,-10 13-13,15-18-5,5-7 6,0 0 0,0-1 0,0 1 0,0 0 0,0 0 1,0 0-1,0 0 0,1 0 0,-1 0 0,1 0 0,-1 0 0,1 0 0,0 0 1,0 0-1,0 2 0,0-1 3,-1-2 0,1-1 0,0 1 0,0-1 0,0 1 0,-1 0-1,1-1 1,0 1 0,0 0 0,0-1 0,0 1 0,0 0-1,0-1 1,0 1 0,1 0 0,-1-1 0,0 1 0,0-1-1,0 1 1,1 0 0,-1-1 0,0 1 0,1-1-1,-1 1 1,0-1 0,1 1 0,-1-1 0,1 1 0,-1-1-1,1 1 1,-1-1 0,1 1 0,-1-1 0,2 1 0,4 0 4,32 0 34,97-1-572,-128 0 404,0-1 1,-1 0 0,1 0-1,-1 0 1,0-1 0,1 0-1,-1 0 1,0-1 0,11-6 0,13-5-569,26 2-1139,0-9-716,0 10-820,-2-11-523,-46 20 3213,-1 1 0,0 0 0,1 0 0,-1 0 1,9 1-1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9.8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1 136 7653,'3'-15'4046,"-2"14"-3946,-1 1 1,1-1-1,0 0 1,-1 1-1,1 0 1,0-1-1,-1 1 1,1-1-1,0 1 1,0 0-1,-1-1 1,1 1-1,0 0 1,0 0-1,0 0 1,-1-1-1,2 1 1,5-1-2,-7 1-79,0 0 0,0 0 1,0 0-1,1 0 0,-1 0 1,0 0-1,0 0 0,1 0 1,-1 0-1,0 0 0,0-1 1,0 1-1,0 0 0,1 0 1,-1 0-1,0 0 1,0 0-1,0 0 0,0-1 1,1 1-1,-1 0 0,0 0 1,0 0-1,0 0 0,0-1 1,0 1-1,0 0 0,0 0 1,1 0-1,-1-1 0,0 1 1,0 0-1,0 0 0,0 0 1,0-1-1,0 1 0,0 0 1,0 0-1,0-1 1,0 1-1,0 0 0,0 0 1,0 0-1,-1-1 0,1 1 4,0 0-1,0-1 0,0 1 1,0 0-1,0 0 0,0-1 0,0 1 1,0 0-1,0 0 0,0-1 1,0 1-1,0 0 0,0 0 1,0-1-1,0 1 0,0 0 1,0 0-1,1-1 0,-1 1 1,0 0-1,0 0 0,0 0 0,0-1 1,0 1-1,1 0 0,-1 0 1,0 0-1,0-1 0,0 1 1,1 0-1,-1 0 0,0 0 1,0 0-1,1 0 0,-1 0 1,0-1-1,0 1 0,0 0 0,1 0 1,-1 0-1,22-8 448,0 1 0,0 0 0,0 2-1,1 1 1,45-3 0,23 7-33,-88 0-428,0 0-1,-1 0 1,1 1-1,-1-1 1,1 1 0,-1 0-1,1-1 1,-1 1-1,1 0 1,-1 1 0,0-1-1,0 0 1,1 1 0,-1-1-1,0 1 1,0 0-1,0-1 1,-1 1 0,1 0-1,2 3 1,9 9 32,16 2 19,-4 13-13,0-12-9,-18-8-15,-1 0 1,-1 1-1,0 0 1,0 0-1,-1 1 0,5 19 1,-4-13 136,-1 1 1,-1 0-1,2 36 1,-5-3 255,0-49-415,0 0 1,0-1-1,0 1 1,-1-1 0,1 1-1,-1-1 1,1 1 0,-1-1-1,1 1 1,-1-1 0,0 0-1,0 1 1,0-1 0,0 0-1,0 0 1,0 0 0,0 1-1,0-1 1,0 0 0,0 0-1,-1-1 1,1 1 0,0 0-1,-1 0 1,1-1-1,-1 1 1,-1 0 0,-8 5-4,-3 12 17,-13-3-18,15-7 57,9-5-38,0-1 0,0 0 0,0 1 0,-1-1 0,1-1 1,-1 1-1,1 0 0,-1-1 0,0 0 0,1 0 0,-1 0 0,0 0 1,0 0-1,0-1 0,0 0 0,0 0 0,-4 0 0,8-8-102,0-41-350,0 45 400,0 1 0,0-1 0,0 1 0,1 0 0,-1-1 0,1 1 0,0 0-1,0-1 1,0 1 0,2-3 0,30-29-405,-18 0 75,14-1 171,-14-1 93,17 0 59,-16 0 16,4 16 55,-16 18-13,-1 0 0,1 0 0,-1-1-1,0 1 1,0 0 0,0-1 0,-1 0-1,1 0 1,-1 0 0,2-5 0,5-19 160,20-17 359,-16 26-40,-11 16-281,0 1 0,0-1 0,0 0 0,0 0 0,-1 0 0,1 0 0,-1 0 0,0 0 0,1 0 0,-1 0-1,0-6 1,-1 9 352,0 8-250,0-8-316,1 3 28,-1 0-1,0 0 1,-1 0 0,1 0-1,0-1 1,-1 1 0,0 0-1,1 0 1,-1-1 0,-2 4 0,-21 11 198,23-16-218,0 1 1,0-1 0,1 1-1,-1 0 1,1 0 0,-1-1-1,1 1 1,0 0 0,0 0-1,0 0 1,0-1 0,0 1-1,0 3 1,1-2 5,-1 0 0,0 0 0,0 1 0,-1-1 0,1 0 0,0 0 0,-1 0 0,0 1 0,0-1 0,0 0 0,-2 5 0,-21 24 101,14 2-12,3-16-51,5-14-42,0 1 1,0-1 0,1 1-1,-1-1 1,1 1-1,0 0 1,1 0 0,-1 5-1,1-4-4,-1 0-1,0 0 1,0 0-1,0 0 1,-4 9-1,3-10-5,0 1 1,1 0-1,0-1 1,0 1-1,-1 10 1,2 57-59,1-71 41,-1-1 0,0 1 0,1 0 0,-1 0-1,1-1 1,0 1 0,-1 0 0,1-1 0,0 1 0,0-1 0,0 1-1,0-1 1,0 0 0,1 1 0,-1-1 0,0 0 0,0 0-1,1 0 1,-1 0 0,1 0 0,-1 0 0,1 0 0,0 0-1,-1-1 1,1 1 0,0 0 0,-1-1 0,3 1 0,7 4-176,6 12-667,17-3-584,-22-8 204,1 0 1,0-2-1,0 1 0,0-2 1,1 0-1,-1 0 0,18 0 1,-11 0-966,14 2-1734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0.2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34 162 14121,'-5'0'449,"-18"0"306,18 0 298,5-7 175,0-18-212,0 19-291,0 1-284,0-14-252,0 19-186,0 0 1,0-1-1,0 1 0,0 0 0,0-1 0,0 1 1,0 0-1,0-1 0,0 1 0,0 0 0,0 0 1,0-1-1,1 1 0,-1 0 0,0-1 0,0 1 1,0 0-1,0 0 0,1-1 0,-1 1 0,0 0 1,0 0-1,1-1 0,-1 1 0,0 0 0,0 0 1,1 0-1,-1 0 0,0-1 0,1 1 0,-1 0 1,0 0-1,1 0 0,-1 0 0,16-10 35,0 0 136,0 0 0,0 1 0,31-12 0,-11 12-158,0 1-1,1 2 1,-1 1-1,50 1 1,-84 10 172,-1 52 408,-1-58-591,0 1 0,0-1-1,0 1 1,0-1 0,-1 1-1,1-1 1,0 1-1,0-1 1,0 1 0,0-1-1,-1 1 1,1-1 0,0 1-1,0-1 1,-1 0 0,1 1-1,0-1 1,-1 1 0,1-1-1,0 0 1,-1 1-1,1-1 1,-1 0 0,1 1-1,0-1 1,-1 0 0,0 1-1,-30 24 97,31-24-99,-1-1 1,1 0-1,-1 0 1,1 1-1,-1-1 0,1 0 1,0 1-1,-1-1 1,1 1-1,-1-1 0,1 1 1,0-1-1,-1 0 0,1 1 1,0-1-1,0 1 1,-1-1-1,1 1 0,0-1 1,0 1-1,0 0 1,0-1-1,0 1 0,0-1 1,-1 1-1,1-1 1,1 1-1,-1 0 0,-1 2-1,1 0 0,0 0 0,-1 0 0,0 0 0,0 0 0,0 0-1,0 0 1,0-1 0,0 1 0,-1 0 0,1-1 0,-1 1 0,0-1-1,0 0 1,0 1 0,0-1 0,0 0 0,-3 2 0,-17 20-44,13-15 32,8-7 7,-1-1-1,1 1 1,-1-1 0,1 1-1,-1 0 1,1 0-1,0 0 1,0 0-1,0 0 1,0 0 0,0 0-1,1 0 1,-1 0-1,0 0 1,1 1-1,0-1 1,0 0 0,-1 0-1,1 1 1,1 1-1,-1 80 99,0-83-94,0-1-1,0 1 1,0-1 0,0 1 0,0-1 0,0 1 0,0-1 0,0 1-1,0-1 1,0 1 0,1-1 0,-1 1 0,0-1 0,0 1 0,1-1 0,-1 1-1,0-1 1,1 0 0,-1 1 0,0-1 0,1 1 0,-1-1 0,0 0-1,1 0 1,-1 1 0,1-1 0,-1 0 0,1 0 0,0 1 0,92 50-31,-18-16 88,-62-23-48,-2-4 4,0-1-1,19 10 1,-28-16 30,0 0-1,0 0 1,0 1-1,0-1 1,0 0-1,0 1 1,0-1-1,-1 1 1,1 0-1,-1-1 1,1 1-1,-1 0 1,0 0-1,0 0 1,1 0-1,-1 0 1,-1 1-1,1-1 1,0 0-1,0 0 1,-1 0-1,0 1 1,1-1-1,-1 0 1,0 1-1,0-1 1,0 0-1,-1 4 1,1-5-36,0-1-1,0 0 1,0 1 0,0-1 0,0 0-1,0 0 1,0 1 0,0-1 0,0 0 0,0 1-1,0-1 1,-1 0 0,1 1 0,0-1-1,0 0 1,0 0 0,0 1 0,-1-1 0,1 0-1,0 0 1,0 1 0,-1-1 0,1 0-1,0 0 1,0 0 0,-1 0 0,1 1 0,0-1-1,-1 0 1,1 0 0,0 0 0,-1 0 0,1 0-1,0 0 1,-1 0 0,-25 8 160,-106 31 33,-18-16-1259,132-21-367,10-1-1849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1.0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1 230 11581,'5'-4'484,"0"1"0,0 0 0,0-1 0,-1 0 1,1 0-1,-1-1 0,0 1 0,0-1 0,0 0 0,-1 0 0,4-7 0,17-20 2383,-17 24-2626,2 1 0,-1 0 0,1 0 1,0 0-1,1 1 0,-1 1 0,1 0 1,0 0-1,1 0 0,-1 2 1,1-1-1,0 1 0,16-2 0,14 0-110,0 2-1,54 2 0,-57 1-26,-19 0-96,-13-1-5,1 1 0,-1-1 0,0 2-1,1-1 1,-1 1 0,0 0 0,0 0-1,11 4 1,25 21 13,-6-12-1,-3 14 10,-22-22-13,5 4 3,-10-2-7,0 0-1,-1 1 1,0-1-1,0 1 1,-1 0 0,-1 0-1,5 14 1,-4-8 7,0 1 0,-1-1 1,0 1-1,0 24 0,-3 31 54,0-68-67,0-1 0,-1 1 0,1 0 0,-1-1 0,1 1 0,-1-1 0,0 1 0,0-1 0,0 0 0,0 1 0,-1-1 0,1 0 0,0 0 0,-1 0 0,0 0 0,1 0 1,-1 0-1,0 0 0,0 0 0,0-1 0,0 1 0,0-1 0,-1 0 0,1 1 0,-3 0 0,-12 9 5,-5 18 0,12-22-7,-1-1 0,-18 8 0,-17 9 1,16-7 9,-1-2 0,-1-1 0,-49 14 1,39-19 59,37-8-69,5-9-184,0-28 58,0 36 120,0 0-1,0 0 1,0 0 0,0 1-1,0-1 1,1 0 0,-1 0-1,0 0 1,0 1 0,0-1-1,1 0 1,-1 0 0,0 0-1,1 1 1,-1-1 0,1 0-1,-1 1 1,1-1 0,-1 0-1,1 1 1,-1-1 0,1 1-1,-1-1 1,2 0 0,-2 1 5,8-8-44,-1-1 0,12-16 0,-1-15-67,-10 31 82,1 0 1,15-12 0,20-18-34,20-29 27,172-199 186,-231 261-114,3-5 206,0-1 0,13-22 0,-21 33-231,0 9 68,0 41 220,0-44-276,0-1 1,0 1 0,-1 0 0,0-1-1,1 1 1,-4 7 0,-9 12 70,11-21-81,0 0-1,0 0 1,0 0 0,1 0-1,-1 1 1,1-1 0,0 1-1,0-1 1,0 1 0,1-1-1,-1 1 1,0 6 0,1 272 214,1-280-229,-1 1 1,0-1-1,0 0 1,1 1-1,0-1 1,-1 0 0,1 0-1,0 0 1,0 0-1,0 1 1,0-1-1,0 0 1,1-1-1,-1 1 1,1 0-1,-1 0 1,1-1 0,-1 1-1,1 0 1,0-1-1,0 0 1,0 1-1,2 0 1,11 9-19,2 15-106,10-6-651,0-2 0,54 26 0,-73-40 430,8 4-1349,1-1 0,34 10 0,35 1-6997,-57-14 4986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1.4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1 108 13357,'0'-2'422,"0"-103"11073,0 105-11334,0 6-152,0 104 259,0-106-267,0-1 0,0 0 0,0 0 0,1 1 0,0-1 0,0 0 0,0 0 0,0 1 0,0-1 0,0 0 0,1 0 0,1 2 0,-1-2 1,-1-1-1,1 0 1,-1 1-1,0 0 0,0-1 1,0 1-1,0 0 1,-1-1-1,1 1 1,-1 0-1,1 5 0,0 3-1,0 0 0,0 1-1,1-1 1,1 0-1,0 0 1,0 0 0,1-1-1,1 1 1,-1-1-1,2 0 1,11 17 0,-14-23-14,0 0 0,0 0 1,0-1-1,1 1 0,-1 0 1,1-1-1,0 0 0,0 0 1,0 0-1,0-1 0,1 0 1,-1 1-1,1-1 0,-1-1 1,1 1-1,6 1 0,5 0-54,0-1 0,1-1-1,24-1 1,-24 0 83,-15 0-15,-1 0-1,0 0 1,0 0 0,0 0-1,0 0 1,0-1 0,0 1-1,0 0 1,0-1 0,0 1-1,0-1 1,0 1 0,0-1-1,-1 1 1,1-1-1,0 1 1,0-1 0,0 0-1,-1 0 1,1 1 0,0-1-1,-1 0 1,1 0 0,0 0-1,-1 0 1,1 0 0,-1 0-1,0 0 1,1 0 0,-1 0-1,0 0 1,1-1 0,-1 0 0,0 1 0,0 0 1,1 0-1,-1 0 1,0 0-1,1 0 0,-1 0 1,1 0-1,-1 0 1,1 0-1,0 1 0,-1-1 1,1 0-1,0 0 1,-1 0-1,1 1 1,0-1-1,0 0 0,0 1 1,0-1-1,0 1 1,0-1-1,0 1 0,0-1 1,0 1-1,0 0 1,0-1-1,0 1 0,0 0 1,0 0-1,0 0 1,2 0-1,-2-1 0,1 1 1,-1 0-1,1 0 0,-1-1 1,1 1-1,-1-1 1,1 1-1,-1-1 0,0 1 1,1-1-1,-1 0 0,0 0 1,0 0-1,0 0 1,1 0-1,-1 0 0,0 0 1,0 0-1,0 0 0,-1 0 1,1-1-1,0 1 1,0 0-1,0-3 0,6-6 2,13-2 2,32-36 8,-43 40 235,0-1-1,-1 0 1,0-1 0,-1 0 0,0 0 0,8-17 0,-14 32-48,-1 35 9,0 3-28,0 263-1055,0-170-7941,0-101 3745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07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671 1 7765,'0'0'12990,"-4"0"-12928,-1-1-51,0 1 0,0 1 0,0-1 1,-1 1-1,1 0 0,-7 2 0,12-3-10,-1 0 0,0 1 0,0-1 0,1 1 0,-1-1 0,0 1 0,1-1 0,-1 1 0,1-1 0,-1 1 0,1 0 0,-1-1 0,1 1 0,-1 0 1,1-1-1,-1 1 0,1 0 0,0 0 0,-1 1 0,-5 10 7,5-12-8,1 1 1,-1-1 0,1 1-1,-1-1 1,1 1-1,-1-1 1,0 1-1,1-1 1,-1 0 0,0 1-1,1-1 1,-1 0-1,0 0 1,1 1-1,-1-1 1,0 0 0,0 0-1,1 0 1,-1 0-1,0 0 1,-1 0-1,1 0 1,0 0 0,1 0 0,-1 0 0,0 0 0,0 0-1,0 0 1,0 0 0,0 1 0,0-1 0,0 0-1,1 1 1,-1-1 0,0 0 0,0 1 0,0-1-1,1 1 1,-1-1 0,0 2 0,-18 21 15,1-8 36,-5 6 56,2 2 167,-1 0 0,-41 32 0,9-7 4,-77 65 157,106-94-383,-1-1 0,0-2 0,-45 22 0,63-35 4,0 0-1,-1 0 1,1 0-1,0-1 1,-1-1 0,-16 2-1,25-3 18,0-9-130,0 7 54,0 0 1,0 0-1,0 0 0,0 0 1,0 0-1,1 0 0,-1 0 1,1 0-1,-1 0 0,1 0 1,0 0-1,0 0 0,0 0 1,0 0-1,2-3 0,-1 4 1,0 0-1,0 0 0,0 0 0,0 0 0,0 0 0,0 0 0,0 0 0,3 0 0,13-5-15,1-21-21,21 11 18,-35 13 17,-1-1 0,0 1 0,0-1 0,-1 0 0,7-9 0,-5 6-2,1 1 0,0-1 1,12-10-1,-10 11 1,-1 0-1,1 1 1,0 0 0,1 0-1,16-6 1,5 4-7,45-30-27,-60 32 33,0 1-1,0 0 1,1 1 0,29-1 0,68 4-39,-52 1 37,-42-2 14,-14 0-7,0 1 0,0-1 1,0 1-1,1 0 1,-1 0-1,0 1 1,0 0-1,0 0 1,0 0-1,8 3 0,0 5-4,-12-7 3,1 0 1,0-1 0,0 1-1,0-1 1,1 0 0,-1 1-1,0-1 1,0 0-1,1 0 1,-1-1 0,1 1-1,-1 0 1,0-1 0,1 1-1,3-1 1,6 0-6,-8-1-4,0 1 1,-1 0-1,1 0 1,0 0 0,0 1-1,-1-1 1,1 1-1,6 2 1,3 5-88,-11-7 55,0 1 0,0-1 0,1 0 0,-1 0 0,0 0 0,1 0 0,-1 0-1,1 0 1,-1 0 0,1-1 0,-1 0 0,5 1 0,0-1-310,0 1 1,0 0-1,0 1 0,12 3 1,10 3-1235,54 6-6600,-53-9 4517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25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4520,'0'4'250,"0"-3"-158,-1 0 1,1 1-1,0-1 1,0 0-1,0 0 1,0 1-1,0-1 1,0 0-1,0 0 1,0 1-1,0-1 0,1 0 1,-1 0-1,0 0 1,1 1-1,-1-1 1,1 0-1,-1 0 1,1 0-1,0 0 1,1 1-1,8 3-67,0 0 1,0 0-1,-1 1 1,1 1-1,8 6 1,44 36 373,-3-5-3113,-50-36 1088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4.4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1 182 7429,'13'-15'444,"1"1"0,0 1 0,1 1 0,1 0 0,23-14 0,-9 9 24,1 1 0,39-14 0,-45 23-251,0 1 0,1 1-1,-1 1 1,1 1 0,0 1 0,36 3-1,-62-1-212,0 0 3,0 0 0,1 0 1,-1 0-1,0 0 0,0 0 0,1 0 0,-1 0 1,0 0-1,1 0 0,-1 0 0,0 0 0,0 0 1,1 0-1,-1 0 0,0 1 0,0-1 1,1 0-1,-1 0 0,0 0 0,0 0 0,0 1 1,1-1-1,-1 0 0,0 0 0,0 0 0,0 1 1,0-1-1,1 0 0,-1 0 0,0 0 1,0 1-1,0-1 0,0 0 0,0 1 0,0-1 1,0 0-1,0 0 0,0 1 0,2 16 498,-1 28 0,-1-41-522,0 33 702,0-36-673,0-1-1,0 1 1,0 0-1,0-1 1,0 1-1,0-1 1,0 1 0,-1-1-1,1 1 1,0-1-1,0 1 1,0-1-1,-1 1 1,1-1-1,0 0 1,0 1-1,-1-1 1,1 1-1,-1-1 1,1 0-1,0 1 1,-1-1-1,1 0 1,-1 1-1,1-1 1,0 0-1,-1 0 1,0 1-1,-5 4 65,3-4-56,1 0 1,0 1-1,0-1 0,-1 1 1,1 0-1,1 0 1,-1 0-1,0 0 1,0 0-1,1 0 1,-1 0-1,1 0 1,-1 1-1,1-1 1,0 1-1,0-1 0,0 1 1,0-1-1,1 1 1,-1 0-1,0 3 1,2-4-13,-1-1 0,0 0 0,-1 0 0,1 1 0,0-1 0,0 0 0,0 1 0,-1-1 0,1 0 0,-1 0 0,1 1 0,-1-1 0,1 0 0,-1 0 0,0 0 0,0 0 0,1 0 0,-1 0 0,0 0 0,0 0 0,0 0 0,0 0 0,0-1 0,0 1 0,0 0 0,-1 0 0,1-1 0,0 1 0,-2 0 0,2-1-5,0 0-1,0 1 1,0-1 0,0 1-1,0 0 1,0-1 0,0 1 0,0 0-1,0-1 1,0 1 0,0 0-1,0 0 1,0 0 0,1 0 0,-1 0-1,0 0 1,1 0 0,-1 0-1,1 0 1,-1 0 0,1 1-1,-1-1 1,1 0 0,0 0 0,0 0-1,-1 1 1,1-1 0,0 0-1,0 2 1,0-2-3,0 0 0,0 0 0,0 0-1,0 0 1,0 0 0,0 0 0,0 0 0,-1 0 0,1 0 0,0 0-1,-1 0 1,1 0 0,-1 0 0,1 0 0,-1 0 0,0-1-1,1 1 1,-1 0 0,0 0 0,1-1 0,-1 1 0,0 0-1,0-1 1,0 1 0,0 0 0,0-1 0,-1 1 0,1 0 0,0-1 0,0 0 1,0 1-1,0-1 1,1 1-1,-1-1 1,0 1-1,0 0 1,1-1-1,-1 1 0,1 0 1,-1-1-1,0 1 1,1 0-1,-1 0 1,1-1-1,-1 1 1,1 0-1,0 0 1,-1 0-1,1 0 0,0 0 1,0 0-1,0-1 1,-1 1-1,1 0 1,0 2-1,0 70 675,1-72-665,-1 0 1,0 0-1,0 0 0,1 0 1,-1 0-1,1 0 0,-1 0 1,1 0-1,-1 0 1,1 0-1,0-1 0,-1 1 1,1 0-1,0 0 0,0-1 1,0 1-1,-1-1 1,1 1-1,0-1 0,0 1 1,0-1-1,0 1 0,0-1 1,0 0-1,0 1 1,0-1-1,2 0 0,3 3 41,74 50 275,-69-48-282,-7-3-6,-1 0 1,1-1-1,-1 1 1,0 0 0,0 1-1,5 4 1,2 0 72,-7-5-64,0 0 1,-1 0-1,1 1 0,0-1 0,-1 0 0,1 1 1,-1 0-1,0-1 0,1 1 0,-1 0 0,-1 0 1,1 0-1,0 0 0,-1 1 0,0-1 0,1 0 1,-1 1-1,-1-1 0,1 1 0,0 3 0,0 1 137,-1 15 222,0-22-392,0 0 1,0 0-1,0-1 0,0 1 1,0 0-1,-1 0 1,1 0-1,0 0 0,0 0 1,-1-1-1,1 1 1,-1 0-1,1 0 0,-1-1 1,1 1-1,-1 0 1,1-1-1,-1 1 0,0 0 1,1-1-1,-3 2 0,-76 31 319,61-27-251,0-1 0,0 0 0,-1-1 1,-34 3-1,-80-3-2988,128-4 2513,4-1 287,1 1 0,-1 0 0,1 0 0,-1 0 0,1-1-1,-1 1 1,1 0 0,0-1 0,-1 1 0,1 0 0,0-1 0,-1 1 0,1-1 0,0 1 0,-1 0 0,1-1 0,0 1 0,0-1 0,-1 1-1,1-1 1,0 1 0,0-1 0,0 1 0,0-1 0,0 1 0,0-1 0,0 1 0,0-1 0,0 0 0,-1-16-1142,1 15 736,0-4-2675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4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0 110 16361,'0'0'2521,"0"-5"-1135,0-78 1659,0 83-3047,0-1 0,0 1 0,0-1 0,0 1 0,0-1 0,1 0 0,-1 1 0,0-1 0,0 1-1,0-1 1,0 1 0,1-1 0,-1 1 0,0-1 0,1 1 0,-1-1 0,0 1 0,1 0 0,-1-1 0,0 1 0,1 0 0,-1-1 0,1 1 0,-1 0 0,1-1 0,-1 1 0,1 0 0,-1 0 0,1-1 0,-1 1 0,1 0 0,-1 0 0,1 0 0,-1 0 0,1 0 0,-1 0 0,1 0 0,-1 0 0,1 0-1,0 0 1,6-1-13,1-3-1286,9 1-3891,-8 3 3639,12 0-6532,-11 0 4430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5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0 178 12953,'1'-10'394,"1"1"0,1-1 0,-1 1 0,1 0 0,1 0 1,-1 0-1,2 0 0,-1 0 0,1 1 0,12-15 0,-12 17-358,0 1 1,1 0 0,0 0-1,0 0 1,0 1 0,1 0-1,-1 0 1,1 1 0,0-1-1,0 1 1,0 1 0,0 0-1,1 0 1,11-2 0,14 1 219,50 1 0,-68 2-215,-13 0-32,-1 0 1,1 0-1,0 0 0,0 1 0,-1-1 1,1 0-1,0 1 0,-1 0 1,1-1-1,-1 1 0,1 0 0,0 0 1,-1 0-1,0 0 0,1 0 1,-1 0-1,0 0 0,1 1 0,-1-1 1,0 0-1,0 1 0,1 1 1,6 7 69,24 22 409,-28-27-444,-1 1 0,-1-1 0,1 1 0,-1-1 0,0 1 0,0 0 0,0 0 0,-1 0 0,0 0 0,0 8 0,1 70 388,-3-52-107,1-29-300,0 0 1,-1-1-1,1 1 1,-1 0-1,0 0 1,1-1-1,-1 1 1,0 0 0,-1-1-1,1 1 1,0-1-1,-1 1 1,1-1-1,-1 0 1,0 1-1,0-1 1,0 0-1,-3 2 1,-10 13 111,0 17 159,-16-3 14,15 0-10,-17-4-40,17-1-44,-13-3-60,16-2-36,-3-7-38,13-12-58,1-1 1,0 1-1,0 0 0,0 0 0,0 0 0,0 0 0,0 0 0,1 0 0,-1 0 1,1 1-1,-1-1 0,1 1 0,0-1 0,0 1 0,0-1 0,0 1 1,0 0-1,1-1 0,-1 1 0,1 4 0,-1-5 32,1-1-50,0-1-1,0 0 0,0 1 1,-1-1-1,1 0 1,0 1-1,0-1 1,0 0-1,0 1 0,0-1 1,0 1-1,0-1 1,0 0-1,0 1 1,0-1-1,0 1 0,0-1 1,1 0-1,-1 1 1,0-1-1,0 0 1,0 1-1,0-1 0,0 0 1,1 1-1,-1-1 1,0 0-1,0 1 0,1-1 1,-1 0-1,0 0 1,1 1-1,-1-1 1,0 0-1,1 0 0,-1 0 1,0 1-1,1-1 1,-1 0-1,0 0 1,1 0-1,-1 0 0,0 0 1,1 0-1,-1 0 1,1 0-1,-1 0 1,0 0-1,1 0 0,0 0 1,55 1 28,85-1-57,-135-1 18,0 1 0,0-1 0,0 0 0,1 0 0,-1-1 0,-1 0 0,1 0 0,0 0 0,0-1 0,5-3 0,17-8-57,-22 13 35,0-1 0,0 1 0,0 0 0,0 0 1,0 1-1,10 0 0,-10 0-18,1 0 0,0 0 1,-1-1-1,1 0 0,-1 0 0,7-2 0,35-20-377,-5 13-130,-3-5-74,-10 6-25,-15 5-280,1 0 0,-1-2 0,0 0 0,19-11 0,-30 14-229,0 0 1,-1-1-1,0 1 1,1-1 0,3-7-1,-5 4-1879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6.6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41 13265,'0'-40'7653,"0"39"-7223,0 9-249,0 40 475,0-43-618,0 0 1,1 0-1,-1-1 1,1 1-1,0 0 1,0 0-1,2 6 1,13 15 103,-14-23-127,1 0 0,-1 1 0,0-1 0,-1 1 0,1-1 0,0 1 0,-1 0 0,0-1 0,0 1 0,0 0 0,0 0 0,-1 0 0,1 7 0,-1 182 147,0-183-159,1 0 0,1 1-1,0-1 1,4 15 0,-3-15-62,0 0-1,-1 0 1,0 0-1,0 15 1,-2 65-3077,0-30-4870,0-42 3897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6.8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0 145 18366,'3'-2'256,"0"1"1,0-1-1,0 0 0,0 1 1,-1-2-1,1 1 1,0 0-1,-1 0 0,0-1 1,0 1-1,0-1 1,0 0-1,0 0 0,0 1 1,-1-1-1,1 0 1,-1-1-1,0 1 1,1-3-1,1 0 126,-1 0 0,1 1 0,0-1 0,1 1 0,3-6 0,5-4-2983,-11 12 1595,1 0 0,0 0 0,0 0 0,1 0-1,-1 1 1,0-1 0,1 1 0,0-1 0,-1 1 0,1 0-1,0 0 1,0 0 0,6-2 0,-1 2-2937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7.2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197 140 13061,'3'-10'922,"0"-1"-1,-1 0 1,0 0-1,-1 0 1,0 0-1,-1-12 1,3-28 2247,-9 59-3143,-3 2-10,5-6-3,0 0 0,1 1 0,-1 0 0,1 0 0,0 0 0,-5 11 0,-15 35 66,11-4-12,-17 1-12,15 5-5,-16-1-19,18 2-14,-11-1-3,14-2-2,3-24-11,3-16 5,1 0 0,0 0 0,-1 20 0,3 108 51,0-137-57,0-1 0,1 1 0,-1 0 0,0-1 0,1 1-1,-1 0 1,1-1 0,0 1 0,-1 0 0,1-1 0,0 1-1,0-1 1,0 0 0,0 1 0,0-1 0,1 0 0,-1 1-1,0-1 1,0 0 0,1 0 0,-1 0 0,1 0 0,-1 0-1,1-1 1,-1 1 0,1 0 0,0-1 0,-1 1 0,3 0-1,8 4 4,7 11-1,-4-11-19,0-1-1,0-1 1,1-1 0,20 2 0,-16-3-26,-16 0 30,1 0-1,-1-1 1,1 0 0,-1 1 0,1-1-1,0-1 1,-1 1 0,1-1 0,-1 0 0,0 0-1,1 0 1,-1-1 0,5-1 0,15-22-43,-16 19 38,-1-1-8,0-19-13,9 12 12,-11-15 14,1 9 11,-5 16-4,0 0 0,-1 0 0,1 0 0,-1 0 1,1 0-1,-1 1 0,-1-7 0,1 9 8,1-20-77,-1 20 60,0 1 1,0-1 0,0 0 0,0 0-1,0 0 1,0 0 0,0 0 0,-1 0-1,1 0 1,0 0 0,0 0 0,-1 0-1,1 0 1,-1 0 0,1 1 0,-1-1-1,1 0 1,-1 0 0,0 1 0,1-1 0,-1 0-1,-1-1 1,0 2-16,0-1 1,0 1-1,0-1 1,0 1-1,0-1 1,0 1-1,0 0 1,0 0-1,-3 0 1,-20 1-957,-10-1-334,34 0 1228,1 0 0,-1 0 0,0 0 0,0 0 0,0 0 0,0 0 0,0 0 0,0 1 0,0-1 0,0 0 0,0 0 0,1 1 0,-1-1 0,0 1 0,0-1 0,0 1 0,1-1 0,-1 1 0,0 0 0,0 0 0,-44 30-2576,10-16-781,17 3 1255,5-1 589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8.6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286 73 10881,'1'-7'655,"1"0"1,-2 0-1,1 0 0,-1 0 0,0-11 1,-1 2 948,1 16-1596,0 0 1,0 0-1,0-1 0,0 1 1,0 0-1,0 0 0,0 0 1,0 0-1,0-1 1,0 1-1,0 0 0,0 0 1,-1 0-1,1 0 0,0 0 1,0-1-1,0 1 1,0 0-1,0 0 0,-1 0 1,1 0-1,0 0 0,0 0 1,0 0-1,0-1 0,-1 1 1,1 0-1,0 0 1,0 0-1,0 0 0,0 0 1,-1 0-1,1 0 0,0 0 1,0 0-1,0 0 1,-1 0-1,1 0 0,0 0 1,0 0-1,0 0 0,0 0 1,-1 1-1,1-1 1,-25-1 116,19 1-126,1 0-30,4 0 34,0 0 0,0 0 1,0 0-1,0 0 0,0 0 0,0 0 0,1 1 1,-1-1-1,0 0 0,0 0 0,0 1 1,0-1-1,1 0 0,-1 1 0,0-1 0,0 1 1,1-1-1,-1 1 0,0 0 0,1-1 1,-1 1-1,0 0 0,1-1 0,-1 1 0,1 0 1,-1 0-1,1-1 0,0 1 0,-1 0 1,1 0-1,0 0 0,-1-1 0,1 1 1,0 2-1,-8 13 131,-16 1 255,19-9-242,0 0 1,0 1-1,-5 15 1,-10 21 523,-4 2-382,1 1 0,4 1 1,1 1-1,2 0 1,3 2-1,1-1 0,4 2 1,1-1-1,1 62 0,6-32-196,0-79-88,0 0-1,0-1 1,0 1-1,1-1 1,-1 1-1,1 0 1,0-1-1,0 1 1,0-1 0,0 1-1,0-1 1,0 0-1,1 0 1,-1 1-1,1-1 1,0 0 0,-1 0-1,1 0 1,0-1-1,3 3 1,8 9 18,1 11 17,10-6-16,-21-15-24,-1-1 0,1 0 0,-1 0 1,1 0-1,0 0 0,-1-1 0,1 1 1,0-1-1,5 2 0,0 0 2,-5-2 2,-1 1-1,1-1 0,-1 0 1,1-1-1,0 1 0,-1 0 1,1-1-1,0 1 0,-1-1 1,1 0-1,4 0 0,15-1 47,-7 1-11,4 0 2,-15-4-43,-3 0 9,0 2-8,-1 0 0,1 0 1,-1 0-1,1 0 0,-1-1 0,0 1 0,0 0 0,0 0 1,0 0-1,0-3 0,0-18-36,0-129 445,0 150-397,0 0-1,-1 0 1,1 0-1,0 0 1,-1 1-1,1-1 1,-1 0 0,0 0-1,1 0 1,-1 0-1,0 0 1,0 1-1,0-1 1,-1 0 0,1 1-1,0-1 1,-1 1-1,1-1 1,-1 1-1,1 0 1,-1 0 0,-2-2-1,-8-7 20,-2-7 7,12 14-43,0 1 0,0 0 0,0 0 0,0-1 0,0 1 0,-1 1 0,1-1 0,0 0-1,-1 0 1,-4-1 0,-38-20-1096,41 21 0,1 2-1174,-4 0 1564,5 7-5047,2 20 2523,0-20-94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8.7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1 116 14101,'0'0'163,"1"0"0,0 0-1,0 0 1,-1 0 0,1 0 0,0 0-1,-1 0 1,1-1 0,0 1 0,0 0-1,-1 0 1,1-1 0,0 1 0,-1 0-1,1-1 1,-1 1 0,1-1-1,-1 1 1,1 0 0,0-1 0,-1 0-1,0 1 1,1-1 0,-1 1 0,1-1-1,-1 0 1,0 1 0,1-1 0,-1 1-1,0-1 1,0 0 0,1 0-1,-1 1 1,0-1 0,0 0 0,0 1-1,0-1 1,0 0 0,0 0 0,0 1-1,0-1 1,0 0 0,0 0-1,-1 0 1,1-3-1089,4-27 1495,-4 25-585,0 2-11,0-14-40,0 13-176,0-7-2402,0-1-7109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9.1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267 283 12757,'2'-6'410,"0"0"-1,-1 0 1,0 0-1,0 0 0,0 0 1,-1 0-1,0 0 1,0 0-1,-2-11 1,1-7 515,1-96 744,0 119-1653,0 0 0,0 0 0,0 0 0,0 0 0,0 0 0,0 0 0,-1 0 0,1 0 0,0 0 0,-1 1 0,1-1 0,0 0 0,-1 0 0,1 0 0,-1 0 0,0 0 0,1 1 1,-1-1-1,1 0 0,-1 1 0,0-1 0,0 0 0,0 1 0,1-1 0,-1 1 0,0-1 0,0 1 0,0-1 0,-1 1 0,1-1-7,1 1 0,-1 0-1,0-1 1,0 1 0,1 0 0,-1-1-1,0 1 1,1-1 0,-1 1 0,0-1-1,1 1 1,-1-1 0,1 0 0,-1 1-1,0-1 1,1 0 0,0 1 0,-1-1 0,1 0-1,0 0 1,-1 0 0,1 1 0,0-1-1,0 0 1,-1 0 0,1 0 0,0 1-1,0-3 1,0 2-6,-1 0 0,1 0-1,-1 0 1,1 0 0,-1 0-1,1 0 1,-1 0 0,0 1 0,1-1-1,-1 0 1,0 0 0,0 0-1,0 1 1,1-1 0,-1 0 0,0 1-1,0-1 1,0 1 0,0-1 0,0 1-1,0 0 1,0-1 0,-1 1-1,1 0 1,0 0 0,-2-1 0,-33-3-12,17 3-13,17 1 21,-1-1 1,0 1 0,0 0-1,0 0 1,0 0 0,0 0-1,0 0 1,0 1 0,0-1-1,1 1 1,-1-1 0,0 1-1,0 0 1,1 1 0,-5 1 0,-16 22 35,-1-13 1,4 10-45,17-20 6,1 0 1,-1 0 0,1 1-1,0-1 1,0 1 0,0-1-1,0 1 1,0 0 0,-1 4-1,-3 4 0,3-3 23,0 0 0,0 0-1,1 0 1,0 0 0,0 0 0,1 0 0,0 1-1,1-1 1,-1 1 0,3 16 0,-1 3 14,-1-26-34,0 1 0,1-1 0,-1 0 1,0 1-1,1-1 0,0 0 0,0 1 0,0-1 1,0 0-1,0 0 0,0 0 0,0 0 0,1 0 0,-1 0 1,1 0-1,-1-1 0,1 1 0,0 0 0,-1-1 1,1 1-1,0-1 0,0 0 0,3 2 0,11 10 3,2 20 11,16-1-4,-15 0 20,13-7-12,-20-16-24,0 0 0,11 12 0,-12-10-8,2 1 8,0 1 1,-1 1-1,-1 0 0,0 0 0,15 27 1,-2 8 21,-22-44 5,-1 0-1,0 1 1,0-1-1,0 1 1,0-1 0,-1 1-1,0-1 1,0 1-1,-2 7 1,1 6 131,1-18-151,0-1 0,0 0 1,0 1-1,0-1 1,0 0-1,0 1 1,0-1-1,0 0 0,0 1 1,0-1-1,0 0 1,-1 1-1,1-1 1,0 0-1,0 0 0,0 1 1,-1-1-1,1 0 1,0 0-1,0 1 0,0-1 1,-1 0-1,1 0 1,0 1-1,-1-1 1,1 0-1,0 0 0,0 0 1,-1 0-1,1 0 1,0 1-1,-1-1 1,1 0-1,0 0 0,-1 0 1,0 0-1,-5 2 11,2-1-2,-1 1 0,1-1 1,-1 0-1,0-1 1,0 1-1,-6-1 0,-33 0 224,11 0-61,32 0-167,1 0 0,-1 0 0,0 0 0,0 0 0,1 0 0,-1 0 0,0 0 0,0 0 0,0-1 0,1 1 0,-1 0 0,0-1 0,1 1 0,-1 0 0,0-1 0,1 1 0,-1-1 0,0 1 1,1-1-1,-1 1 0,1-1 0,-1 0 0,-37-28 54,34 27-62,0 0 1,0 0-1,0-1 0,0 1 0,1-1 0,-1 0 0,1 0 0,-5-7 0,-1-1-7,-9-3-3,16 12 12,0-1 0,1 1 0,-1 0 0,1 0 0,0-1 1,0 1-1,0-1 0,-1-3 0,-6-17-15,4 9-149,1-1 0,0-1 0,1 1 0,0-29 0,1 44 140,1-1 0,0 0 1,0 0-1,0 1 0,0-1 0,1 0 0,-1 1 0,0-1 0,0 0 0,0 0 1,1 1-1,-1-1 0,0 1 0,0-1 0,1 0 0,-1 1 0,1-1 0,-1 0 1,1 1-1,-1-1 0,1 1 0,-1-1 0,1 1 0,-1 0 0,1-1 0,1 0 1,34-15-966,-19 8-58,0 1 0,0 0 0,1 2 0,-1 0 0,1 1 0,20-2 0,-18 2-506,24-4-1886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0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244 77 12617,'0'0'10891,"0"-4"-10892,0-12 21,0 12 23,0 2 11,0-49 2022,0 56-2054,0 13 21,0-13 33,0-1 17,0-3-89,0 0-1,0 0 1,0-1 0,0 1 0,0 0 0,0 0 0,0 0 0,-1-1 0,1 1-1,0 0 1,-1 0 0,1 0 0,0-1 0,-1 1 0,1 0 0,-1-1 0,1 1-1,-1 0 1,1-1 0,-1 1 0,0-1 0,1 1 0,-1-1 0,0 1 0,1-1-1,-1 0 1,0 1 0,0-1 0,1 0 0,-1 1 0,0-1 0,0 0 0,-1 0-1,1 0 0,0 1 1,1-1-1,-1 0 0,0 0 0,0 1 0,0-1 0,0 0 0,0 1 0,1-1 0,-1 1 0,0-1 0,0 1 0,1 0 0,-1-1 0,0 1 0,1 0 0,-1-1 0,1 1 0,-1 0 0,1 0 0,-1-1 0,1 1 0,-1 0 0,1 0 0,0 0 0,-1 0 0,1-1 0,0 1 0,0 0 0,0 0 0,0 0 0,0 0 0,0 2 0,0-3 1,0 1-1,0 0 0,0 0 0,0 0 0,0 0 0,0 0 1,-1 0-1,1 0 0,0 0 0,0 0 0,-1 0 1,1 0-1,-1 0 0,1 0 0,-1 0 0,1 0 0,-1-1 1,0 1-1,1 0 0,-1 0 0,0-1 0,1 1 1,-1 0-1,0-1 0,0 1 0,0-1 0,1 1 0,-1-1 1,-1 1-1,1-1 0,0 1 1,0-1-1,0 0 1,0 1-1,0-1 0,1 1 1,-1 0-1,0-1 1,0 1-1,1-1 1,-1 1-1,1 0 1,-1 0-1,0-1 0,1 1 1,-1 0-1,1 0 1,0 0-1,-1 0 1,1 0-1,0-1 1,-1 1-1,1 0 0,0 0 1,0 0-1,0 0 1,0 0-1,0 0 1,0 1-1,0 0 2,0-1 1,-1 1-1,1-1 0,0 1 0,-1 0 1,1-1-1,-1 1 0,0-1 1,1 0-1,-1 1 0,0-1 0,0 1 1,0-1-1,0 0 0,0 0 0,0 1 1,0-1-1,0 0 0,0 0 1,-3 1-1,-6 8 23,0 13 34,-8 1-7,10 4-2,-29 32 9,18-16-53,2 1-1,-19 74 1,34-105-7,0 0 0,1 0 0,1 21 0,1-12-16,-1-23 14,0 1 0,0-1 0,0 0-1,0 1 1,0-1 0,0 0 0,0 1-1,0-1 1,0 0 0,0 1-1,0-1 1,0 0 0,1 1 0,-1-1-1,0 0 1,0 0 0,0 1 0,1-1-1,-1 0 1,0 0 0,0 1-1,0-1 1,1 0 0,-1 0 0,0 0-1,1 1 1,-1-1 0,0 0 0,1 0-1,-1 0 1,1 0 0,13 4-12,1 0 0,21 2 0,-4-4-114,56-2-1,-38-1 4,-46 1 114,1-1 1,-1 1-1,1-1 1,-1 0-1,1 0 0,-1 0 1,0-1-1,0 0 1,0 0-1,1 0 1,3-3-1,-4 3 4,0-1 0,0 1 0,-1 0-1,2 1 1,-1-1 0,0 1 0,0 0 0,0 0 0,1 0-1,-1 0 1,6 0 0,-7 1 2,0 0 1,0 0-1,0-1 0,0 1 1,0-1-1,0 0 0,0 0 1,0 0-1,0 0 0,0-1 0,-1 1 1,1-1-1,4-3 0,-5 4 2,0-1-1,1 0 0,-1 1 0,1 0 1,0-1-1,-1 1 0,1 0 1,0 0-1,0 0 0,-1 1 0,1-1 1,0 1-1,4-1 0,-5 1 2,0 0 0,-1 0-1,1 0 1,0 0 0,-1 0 0,1-1-1,-1 1 1,1-1 0,-1 1 0,1-1-1,-1 0 1,1 1 0,-1-1 0,0 0-1,1 0 1,-1 0 0,0 0 0,0 0-1,1-1 1,-1 1 0,0 0 0,1-2-1,5-5 4,11-4 15,-16 11-15,0 0-1,-1 0 0,1 0 1,-1 0-1,1 0 1,0 0-1,-1 0 1,0-1-1,1 1 0,-1-1 1,0 1-1,2-3 1,0-3 6,0 0-1,0 0 1,0 0 0,-1 0 0,0-1 0,0 1 0,-1 0 0,1-15 0,-3-69 465,0 44 70,1 11 354,0 35-881,0 8-33,0 35 34,1-14-3,0-11-6,0 0 0,-1 0 0,-1 0 1,0-1-1,-5 23 0,-2-19-6,5-13-1,0 1-1,1 0 1,0-1-1,0 1 1,0 0-1,1 0 1,0 10 0,2 25 5,0-17-28,-1 0 0,-5 31 0,1-30-47,1-10-70,0 0 1,0 22-1,2-18-408,-6 34 0,0-1-1092,3-7-1382,0 2-3997,3-24 1519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25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15497,'0'34'5199,"0"-20"-5626,0-14 427,0 0 1,0 0 0,0 1 0,0-1 0,0 0-1,1 1 1,-1-1 0,0 0 0,0 0 0,0 1 0,0-1-1,0 0 1,0 0 0,1 1 0,-1-1 0,0 0 0,0 0-1,0 0 1,1 1 0,-1-1 0,0 0 0,0 0-1,0 0 1,1 0 0,-1 1 0,0-1 0,1 0 0,-1 0-1,0 0 1,0 0 0,1 0 0,-1 0 0,1 0 0,34 15 43,67 24-2455,-26-18-6633,-62-21 6011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2.9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57 7677,'0'-41'5863,"0"26"1641,0 73-6305,0 290-220,0-341-976,1 0 0,0 0 0,0 0 0,0 0 0,1 0 0,0 0 0,1 0 0,3 8 0,4 8-25,-2 20-206,13 28-1446,-2-12-3414,-9-37 1311,4-5-390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3.2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69 17962,'0'0'330,"1"1"-235,-1-1 1,1 0-1,-1 0 1,1 0-1,-1 0 1,1 0-1,-1 0 1,0 0 0,1 1-1,-1-1 1,1 0-1,-1-1 1,1 1-1,-1 0 1,1 0-1,-1 0 1,1 0 0,-1 0-1,1 0 1,-1 0-1,0-1 1,1 1-1,-1 0 1,1 0-1,-1-1 1,0 1 0,1 0-1,-1-1 1,0 1-1,1 0 1,-1-1-1,0 1 1,0 0-1,1-1 1,-1 1 0,0-1-1,1 0 1,-1-17-1085,0-26-12475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3.6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353 306 14153,'6'-8'269,"0"0"-1,-1 0 0,0 0 0,0-1 1,-1 0-1,0 0 0,-1 0 0,0 0 1,-1 0-1,1-1 0,-2 0 0,1 1 1,-1-19-1,3-111 1493,-4 139-1757,0-1 0,0 0-1,0 1 1,0-1 0,-1 0 0,1 1 0,0-1 0,0 0 0,-1 1 0,1-1 0,0 1-1,-1-1 1,1 0 0,0 1 0,-1-1 0,1 1 0,-1-1 0,1 1 0,-1-1 0,1 1-1,-1 0 1,1-1 0,-1 1 0,0 0 0,1-1 0,-1 1 0,1 0 0,-2-1 0,-17-2 46,15 3-45,-10-3-5,-4 0 19,-10 4 14,23-1-22,0 0 0,0 0 0,0 1 0,0 0 0,0 0 0,0 0 0,-7 3 0,-14 14 40,11-6-19,-20 4 42,-1 16 4,2-14 26,27-11-69,1 0 1,0 1-1,-8 12 1,-14 18 96,21-30-131,1 0 1,0 1-1,0 0 0,1 0 0,1 1 0,-1-1 1,1 1-1,1 0 0,0 0 0,0 0 1,1 1-1,1-1 0,-1 0 0,2 1 0,0 19 1,0-30-2,0 0 0,0 1 1,0-1 0,0 1-1,0-1 1,0 1 0,0-1 0,0 1-1,0-1 1,0 1 0,0-1-1,1 0 1,-1 1 0,0-1-1,0 1 1,0-1 0,1 1 0,-1-1-1,0 0 1,1 1 0,-1-1-1,0 1 1,1-1 0,-1 0 0,0 1-1,1-1 1,-1 0 0,1 0-1,-1 1 1,1-1 0,-1 0-1,1 0 1,0 1 0,43 8-4,-28-6-6,-8-1-1,0-1 0,0 0-1,16-1 1,-13 0 17,-5 1-3,0 0 0,0 0 0,1-1 0,-1 0 0,0-1 0,1 1 0,-1-1 0,0-1 0,0 1 0,9-4 0,20-21 43,-1 13-47,-3-14-41,-3 11 28,1-19-13,-8 17 56,28-73 690,-43 81 263,0-2 0,9-21 1,-14 82-412,5 106-217,1 120-310,-7-117-1938,0-105-1613,0-1-3365,0-28 2183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4.6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54 12217,'2'-8'1953,"-1"0"1,0 0-1,-1 0 0,0-13 0,-5 27-1555,-14 21-28,19-27-353,-1 1-1,1-1 0,0 1 0,-1-1 0,1 1 1,-1-1-1,1 1 0,0 0 0,0-1 0,-1 1 1,1 0-1,0-1 0,0 1 0,0 0 0,0-1 1,0 1-1,0 0 0,0 0 0,0 0 0,0 335 1051,0-333-1067,0-1 1,0 1 0,0-1 0,1 0-1,-1 1 1,1-1 0,0 0 0,0 1 0,0-1-1,0 0 1,0 0 0,0 0 0,0 0-1,1 0 1,-1 0 0,1 0 0,0 0 0,-1 0-1,1-1 1,0 1 0,0-1 0,3 2 0,9 10 5,2 13 16,15-5-4,-14-2-4,13-6-13,1-2 1,41 11-1,-30-14 12,-34-7 23,1 0 0,-1 0 0,1 1 0,-1 1 0,0-1 0,0 1 0,9 5 1,-15-6 12,-1-1 1,0 1 0,0-1 0,0 1 0,0-1-1,0 1 1,0 0 0,0 0 0,0-1 0,-1 1 0,1 0-1,-1 0 1,1 0 0,-1 0 0,0 0 0,0 0-1,0-1 1,0 1 0,0 0 0,0 0 0,-1 2 0,1 3-12,0-7-38,0 0 2,0 1 0,0-1 0,0 1 1,0-1-1,0 1 0,0-1 0,0 1 0,0-1 1,-1 1-1,1-1 0,0 1 0,0-1 1,0 0-1,-1 1 0,1-1 0,0 1 0,0-1 1,-1 0-1,1 1 0,0-1 0,-1 0 1,1 1-1,-1-1 0,1 0 0,0 1 0,-1-1 1,1 0-1,-1 0 0,0 1 0,-31 12 36,17 0-30,-15-1-6,14-5-124,0-1-1,0 0 1,-1-1 0,0-1 0,-28 4 0,-26-1-2880,4-5-5184,45-2 3894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4.8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0 235 15477,'48'-37'4030,"-36"26"-3179,0 1-1,25-15 0,8 0-754,0 2 1,2 3-1,0 1 0,1 3 0,1 1 1,61-9-1,-21 15-2086,-30 8-7920,-48 1 6251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5.1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0 227 18090,'3'7'386,"4"3"935,0-7 2455,-3-9-2851,-3-2-742,0-3 202,2 0 0,-1 0 0,9-21-1,-2 7-260,66-98-150,-73 119-1356,6-12 2279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5.5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375 106 9489,'2'-6'774,"1"0"-1,-1 1 1,0-1 0,-1 0-1,1 0 1,-1-1 0,0 1-1,-1 0 1,0 0 0,0 0-1,-1-12 1,0-3 2567,1 21-2944,-6 0-217,4 0-165,1 0 1,-1 0-1,1 0 1,-1 0-1,0 0 1,1 1 0,-1-1-1,1 0 1,-1 1-1,1-1 1,-1 1-1,1 0 1,0-1-1,-1 1 1,-1 1-1,-11 28 311,-22-13 49,30-11-297,0 1-1,0 0 1,1 0-1,-7 13 0,-18 22 230,-2-3-160,2 2 0,2 1 0,1 1 1,-24 56-1,38-69-75,1 0 0,2 0-1,1 1 1,1 1 0,2-1 0,1 1 0,-1 55 0,5-68-72,0-15 0,1 1-1,-1-1 1,1 1 0,0-1-1,1 1 1,-1-1 0,1 1 0,-1-1-1,1 1 1,1-1 0,-1 0 0,1 1-1,3 5 1,34 26-11,-30-22 0,3 2-14,0-10-17,0 1 1,0-2-1,0 0 1,26 7 0,-14-5-142,0-2 0,31 4 0,36-8-430,-53-1 360,-35 0 236,0 0-1,0-1 1,-1 1-1,1 0 0,0-1 1,0 0-1,0 0 1,-1 0-1,1 0 1,0 0-1,-1 0 0,1-1 1,-1 1-1,1-1 1,-1 0-1,0 0 1,0 0-1,0 0 1,0 0-1,4-5 0,7-7-67,16-3-110,-25 12 173,0-1 1,0 1-1,0-1 0,-1 0 1,1 0-1,-1 0 1,-1 0-1,1-1 0,-1 1 1,2-14-1,0 2-20,-2-1-1,2-35 0,-4 54 42,0-1 0,0 1 0,-1 0 0,1-1 0,0 1 0,0-1 0,0 1 0,0 0 0,0-1 0,0 1 0,-1 0 0,1-1 0,0 1 0,0 0 0,-1-1 0,1 1 0,0 0 0,0-1 0,-1 1 0,1 0 0,0 0 0,-1 0 0,1-1 0,0 1 0,-1 0 0,1 0 0,-1 0 0,1 0 0,0-1 0,-1 1 0,1 0 0,0 0 0,-1 0 0,0 0 0,-37-18-17,37 17 18,0 0 0,-1 1 0,1-1 0,0 1 0,-1-1 0,1 1-1,0-1 1,-1 1 0,1 0 0,-1 0 0,1 0 0,0 0 0,-3 0 0,-156 0-319,154 0 234,0 1 1,0-1-1,-1 2 0,1-1 0,0 0 0,0 1 1,0 0-1,0 1 0,0-1 0,-9 7 0,-11 4-414,-26 2-920,4 16-703,6-15-859,37-13 2455,0 2-1,0-1 1,1 0-1,-1 1 1,-3 5-1,4-5-20,-22 24-3592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8.3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217 84 6761,'3'-4'656,"-1"0"0,0 0 0,0 0 0,0 0 0,0-1 0,-1 1 1,0-1-1,2-7 0,-2 69 3788,-1-52-4355,0 0 0,0-1 0,-1 1-1,1 0 1,-1 0 0,-3 6 0,-8 14 200,10-22-235,-1 1 1,2 0-1,-1 0 0,0-1 0,1 1 1,-1 0-1,1 0 0,0 1 1,1-1-1,-1 0 0,0 7 0,1-6 5,0 0 0,-1 0 0,0 0 0,0-1 0,0 1 0,-1 0 0,1 0 1,-1-1-1,0 1 0,0-1 0,-6 8 0,-5 12 159,0 22 189,-10 1-88,11-1-87,-32 38 92,-27 103 144,68-214-350,3 23-120,0 0 0,0 0 0,0 1 0,0-1 0,1 0-1,-1 0 1,1 0 0,0 0 0,1 1 0,-1-1 0,0 0 0,1 1-1,0-1 1,0 1 0,4-6 0,6-9 4,-11 15-2,0 0-1,0 0 1,0 0-1,0 0 0,0 0 1,-1 0-1,1 0 1,-1-1-1,0 1 0,0-4 1,0 4-4,0-1 1,0 0-1,0 1 1,0-1-1,1 1 1,0-1-1,0 0 1,1-3-1,23-35-66,-14-4-10,8-1-10,-9-1 17,11 2 31,-10 0 22,33-37-36,27-72 302,-70 154-192,0 0-1,0 0 1,0 0 0,0 0-1,0 0 1,0 0 0,0 0-1,0 0 1,1 0 0,-1 1-1,0-1 1,0 0 0,1 1-1,2-1 1,-3 0-8,-1 1 1,1 0-1,0 0 0,0 0 0,0 0 1,-1 0-1,1 0 0,0 0 0,0 0 1,0 0-1,0 0 0,0 0 0,-1 0 1,1 0-1,0 1 0,0-1 0,-1 0 1,1 1-1,0-1 0,0 1 0,-1-1 1,1 1-1,0-1 0,-1 1 1,1-1-1,0 1 0,-1-1 0,1 1 1,0 1-1,13 28 402,2-17-26,-1 11-35,4-10-18,11 37 77,-3-4-63,83 157 97,-75-135-458,-15-32-21,-12-24-120,0 1 0,-1 1 0,-1-1 0,5 16 0,-2 19-1739,-8-40-3558,-1-31-8314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8.7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45 7337,'-9'0'13281,"39"0"-11078,40 0-3333,-66 0 1129,0 0 1,1-1-1,-1 1 1,0-1-1,0 0 1,0 0-1,0-1 1,0 1-1,7-4 1,-8 3-1,0 0 1,1 1-1,-1-1 1,1 1-1,0 0 0,-1 0 1,1 0-1,0 1 1,7-1-1,-1 1-1,0 0 1,-1-1-1,1 0 0,0-1 1,0 0-1,-1 0 0,11-5 1,-14 6-28,0-1 0,1 1 0,-1 0 0,0 1 0,0 0-1,0 0 1,11 1 0,3 0-222,-19-1 207,-9 0-150,-31 0 165,34 0 30,-1 0 1,1 0-1,-1 0 1,1 1-1,-1 0 0,-8 3 1,-9 9 10,21-11-10,-1-1 0,1 1-1,-1 0 1,0-1 0,1 0 0,-1 0-1,0 0 1,0 0 0,0 0 0,0 0-1,0-1 1,0 1 0,-4-1 0,1 0-1,1 1 0,-1 0 1,1 0-1,0 0 0,-1 0 1,1 1-1,-7 3 0,7-3-1,0 0-1,0-1 0,0 1 0,0-1 0,-1 0 0,1 0 0,-8 0 0,8-1 1,0 1 0,1-1 0,-1 1 0,0 0 0,1 1 0,-7 1 0,7-1 0,-1 0-1,1-1 1,-1 0-1,0 0 1,1 0-1,-7 0 1,-32 8-297,43-9 34,7 0-1670,7 0 2174,3 1-2481,1-1-1,-1 0 1,29-5 0,-43 3 1879,0 0 0,0 1 1,0-1-1,0 0 1,0-1-1,-1 1 1,1 0-1,2-4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24.6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0 185 4040,'0'0'1971,"6"0"-1793,113 0 1342,-117 0-1487,0 0-1,-1 0 0,1 0 0,0 0 0,0 1 1,0-1-1,0 1 0,-1 0 0,1-1 0,0 1 1,-1 0-1,1 0 0,0 0 0,-1 0 0,1 0 0,-1 0 1,1 1-1,1 2 0,-2-3-1,1 0 0,-1 1 0,0-1 0,1 0 0,-1 0-1,1 0 1,-1 0 0,1 0 0,-1 0 0,1 0 0,0 0 0,-1-1 0,1 1 0,0-1 0,0 1-1,0-1 1,-1 0 0,5 0 0,-5 0-11,1 1 1,-1-1-1,1 0 0,-1 0 1,0 1-1,1-1 0,-1 0 1,1 1-1,-1 0 0,0-1 1,1 1-1,-1 0 0,0 0 1,0-1-1,0 1 0,1 0 1,-1 0-1,0 0 0,0 1 1,0-1-1,-1 0 0,1 0 0,1 2 1,5 6 55,2-2 66,-1 0 0,0 1 1,-1 0-1,0 0 0,0 1 1,-1 0-1,10 17 0,-12-18 20,-1 0-1,0 0 0,0 0 1,0 0-1,-1 1 0,0-1 1,-1 1-1,0 0 0,0-1 1,-1 1-1,0 13 0,0-21-153,0-1 0,0 0-1,0 1 1,0-1-1,-1 0 1,1 1-1,0-1 1,0 0 0,0 1-1,0-1 1,0 0-1,0 0 1,0 1-1,-1-1 1,1 0 0,0 1-1,0-1 1,0 0-1,-1 0 1,1 1-1,0-1 1,0 0 0,-1 0-1,1 0 1,0 1-1,-1-1 1,1 0-1,0 0 1,0 0 0,-1 0-1,1 0 1,0 0-1,-1 1 1,-26 6 239,26-6-237,1-1 0,0 0 0,-1 0 0,1 0 0,-1 1 0,1-1 0,0 0 0,-1 0 0,1 1 0,0-1 0,-1 0 0,1 1 0,0-1 0,0 0 1,-1 1-1,1-1 0,0 1 0,0-1 0,0 0 0,-1 1 0,1-1 0,0 1 0,0-1 0,0 1 0,0-1 0,0 0 0,0 1 0,0-1 0,0 1 0,0-1 1,0 1-1,0 0 0,0-1 16,0 0 1,0 1 0,1-1 0,-1 0-1,0 0 1,0 0 0,0 1-1,0-1 1,0 0 0,0 0 0,0 1-1,0-1 1,0 0 0,0 0-1,0 0 1,-1 1 0,1-1 0,0 0-1,0 0 1,0 0 0,0 1-1,0-1 1,0 0 0,0 0 0,0 0-1,-1 1 1,1-1 0,0 0-1,0 0 1,0 0 0,0 0 0,-1 0-1,1 1 1,0-1 0,0 0-1,0 0 1,-1 0 0,1 0 0,0 0-1,0 0 1,-1 0 0,0 1 112,-1-1 0,1 0 0,-1 0 0,1 1 0,-1-1 0,1 0 0,-1 0 0,1 0 0,-1-1 0,-2 1 0,4-6-212,0-16-13,0 17-20,0-2-24,0-18 29,0 24 98,0 1 0,0 0 0,0-1 0,0 1 0,0-1 0,0 1-1,0-1 1,0 1 0,0-1 0,0 1 0,0 0 0,1-1 0,-1 1 0,0-1 0,0 1 0,0 0 0,1-1-1,-1 1 1,0-1 0,1 1 0,-1 0 0,0-1 0,1 1 0,-1 0 0,0 0 0,1-1 0,-1 1 0,0 0 0,2-1-1,24-22-101,-14 2 16,10 0 39,-9-1 17,52-27 0,163-166 115,-214 203 98,-11 9-27,1 0 0,-1 0 1,0 0-1,1 0 0,-1-1 0,-1 1 0,1-1 0,3-5 0,-6 8-55,0 7-252,0-5 165,0 1 1,0 0-1,0-1 0,0 1 1,0-1-1,-1 0 1,1 1-1,0-1 0,-1 1 1,1-1-1,-1 1 0,1-1 1,-1 0-1,-2 3 1,-7 2 117,-5 3 81,14-7-180,0 0 0,0 0 1,0 0-1,1 0 0,-1 0 0,1 1 0,-1-1 1,1 0-1,0 0 0,0 1 0,0-1 0,1 4 1,-1-2 44,0 0 0,0 0 1,0 0-1,-1 0 0,1 1 0,-1-1 1,0 0-1,0 0 0,-3 5 0,-21 31 633,14 5 16,-9 3-47,11 3-101,-8-2-116,9-9-86,-5 56 1,5-28-244,6-49-109,2 33-1,0-26-21,0-24-2,1-1 0,-1 0 0,0 0 0,1 0 0,-1 0 0,1 1-1,-1-1 1,1 0 0,-1 0 0,1 0 0,0 0 0,0 0 0,-1 0 0,1 0 0,0 0 0,0-1 0,0 1-1,0 0 1,0 0 0,0-1 0,0 1 0,0-1 0,1 1 0,-1-1 0,0 1 0,0-1 0,0 0 0,1 1-1,-1-1 1,2 0 0,4 2-38,-7-2 34,0 0-1,1 0 1,-1 1-1,0-1 0,1 0 1,-1 0-1,0 0 1,0 0-1,1 1 0,-1-1 1,0 0-1,1 0 1,-1 1-1,0-1 0,0 0 1,1 1-1,-1-1 1,0 0-1,0 1 0,0-1 1,0 0-1,0 1 0,1-1 1,-1 0-1,0 1 1,0-1-1,0 0 0,0 1 1,0-1-8,0 1-1,0-1 1,0 0 0,0 1 0,0-1-1,0 0 1,0 0 0,0 1 0,0-1-1,1 0 1,-1 0 0,0 1 0,0-1-1,0 0 1,0 0 0,1 0 0,-1 1-1,0-1 1,0 0 0,0 0 0,1 0-1,-1 1 1,0-1 0,0 0 0,0 0-1,1 0 1,-1 0 0,0 0 0,0 0 0,1 0-1,-1 0 1,0 1 0,1-1 0,-1 0-1,30 3-3732,41-1 0,-69-2 3600,-1 0 0,1 0 0,0 0 0,-1 0-1,1-1 1,0 1 0,-1 0 0,1-1 0,0 1 0,-1-1-1,1 1 1,-1-1 0,1 0 0,-1 0 0,1 1 0,-1-1-1,0 0 1,1 0 0,-1-1 0,0 1 0,0 0 0,0 0-1,0 0 1,0-1 0,0 1 0,1-3 0,-1 3-9,0 0-1,-1-1 1,1 1 0,0 0-1,0 0 1,0 0 0,0 0-1,0 0 1,0 0 0,1 0-1,-1 0 1,0 0 0,0 0-1,1 0 1,-1 1 0,1-1-1,-1 1 1,0-1 0,1 1-1,-1-1 1,1 1 0,-1 0-1,1 0 1,-1 0 0,1 0 0,1 0-1,21 0-2786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1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3924,'0'0'4650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24.9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76 9365,'18'-13'880,"-11"9"285,-1-1 0,1 0 0,-1 0 0,-1-1 0,1 1 0,7-12 0,-12 17-1094,-1 0 1,0-1 0,0 1-1,1 0 1,-1 0 0,0-1-1,0 1 1,1 0-1,-1 0 1,0-1 0,0 1-1,1 0 1,-1-1 0,0 1-1,0 0 1,0-1 0,0 1-1,0 0 1,0-1-1,0 1 1,0-1 0,0 1-1,1 0 1,-1-1 0,-1 1-1,1 0 1,0-1 0,0 1-1,0 0 1,0-1-1,0 1 1,0-1 0,0 1-1,0 0 1,-1-1 0,1 1-1,0 0 1,0 0 0,0-1-1,-1 1 1,1 0-1,0-1 1,0 1 0,-1 0-1,1 0 1,0 0 0,-1-1-1,1 1 1,0 0 0,-1 0-1,1 0 1,0 0-1,-1-1 1,1 1 0,0 0-1,-1 0 1,1 0 0,0 0-1,-1 0 1,1 0 0,-1 0-1,1 0 1,-1 0-1,0 0-73,-1 1 0,1-1-1,-1 0 1,1 0-1,-1 1 1,1-1 0,-1 0-1,1 1 1,-1 0 0,1-1-1,0 1 1,-3 1-1,3-1 4,1 1-1,-1-1 0,0 0 0,0 1 0,1-1 1,-1 1-1,1-1 0,-1 1 0,1-1 0,0 1 1,0-1-1,-1 1 0,1-1 0,0 1 0,0 0 1,0-1-1,1 3 0,-1 11 12,0-14-12,0 1 0,0-1 1,0 1-1,0-1 0,0 1 1,0-1-1,-1 1 0,1-1 1,-1 1-1,1-1 0,-1 1 0,0 1 1,-18 10-29,18-9 27,-1 0 0,1 0-1,0 0 1,0 0 0,1 0-1,-1 0 1,1 9 0,1 43-2,0-23 2,-1 22-29,0-54 31,0-1-1,0 1 0,0 0 1,0-1-1,0 1 0,0-1 0,1 1 1,-1 0-1,0-1 0,0 1 1,0-1-1,1 1 0,-1 0 0,0-1 1,0 1-1,1-1 0,-1 1 1,1-1-1,-1 1 0,0-1 0,1 0 1,-1 1-1,1-1 0,-1 1 1,1-1-1,-1 0 0,2 1 0,31 13 22,-12-2 8,-19-10-28,1-1-1,-1 0 0,1 1 1,-1-1-1,1 0 1,0-1-1,-1 1 1,1 0-1,0-1 0,4 1 1,34 1 60,-34-1-59,34 0 62,-39-1-62,1 0 1,-1 0-1,0 0 0,1-1 0,-1 1 0,0 0 0,0-1 0,1 0 1,-1 1-1,0-1 0,0 0 0,4-2 0,3-25 4,4 17 29,-11 7-33,0 0 1,-1 0-1,1 0 1,-1 0-1,0 0 1,0 0-1,0 0 1,-1 0-1,1-5 1,-1-48-152,0 26-62,-1 29 199,1 0 0,0 1 0,0-1 1,-1 0-1,1 0 0,-1 0 0,0 1 0,0-1 0,1 0 0,-1 1 1,0-1-1,0 0 0,0 1 0,-1-1 0,1 1 0,0 0 0,-1-1 0,1 1 1,0 0-1,-1 0 0,1 0 0,-1 0 0,0 0 0,1 0 0,-5-1 1,-6-5-60,-3-13-115,-11 4-40,21 12 74,0 1 0,-1 0 1,1-1-1,-1 2 0,0-1 0,1 1 0,-1 0 1,0 0-1,-12-2 0,-30 2-3955,35 2 825,4 0 1225,9 0 1995,0 0 0,0 0 0,-1 0 0,1 0 0,0 0-1,0 0 1,0 1 0,-1-1 0,1 0 0,0 0 0,0 0 0,0 0 0,0 0 0,-1 0 0,1 0-1,0 0 1,0 1 0,0-1 0,0 0 0,0 0 0,-1 0 0,1 0 0,0 0 0,0 1 0,0-1-1,0 0 1,0 0 0,0 0 0,0 1 0,0-1 0,0 0 0,0 0 0,0 0 0,0 0 0,0 1-1,0-1 1,0 0 0,0 0 0,0 0 0,0 1 0,0-1 0,0 0 0,0 0 0,0 0 0,0 1-1,0-1 1,0 0 0,0 0 0,0 0 0,0 0 0,1 1 0,-1-1 0,0 38-3232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26.5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60 2072,'0'0'-273,"0"-4"-85,0-12 54,0 12 106,0 2 564,0 2-304,0-1 0,0 1-1,0-1 1,0 1-1,0-1 1,0 1 0,0-1-1,0 1 1,0 0-1,0-1 1,0 1 0,0-1-1,1 1 1,-1-1-1,0 1 1,0 0-1,0-1 1,1 1 0,-1 0-1,0-1 1,1 1-1,-1 0 1,0-1 0,1 1-1,-1 0 1,0-1-1,1 1 1,-1 0 0,0 0-1,1 0 1,-1-1-1,1 1 1,-1 0 0,1 0-1,-1 0 1,0 0-1,1 0 1,-1 0-1,1 0 1,0 0 0,5-2 189,1-9 1405,20 3 4184,-20 13-5734,21 14-90,-27-19-17,-1 1 0,1-1 0,-1 1-1,1-1 1,0 0 0,-1 1 0,1-1 0,0 0-1,0 1 1,-1-1 0,1 0 0,0 0-1,-1 0 1,1 0 0,0 0 0,0 1 0,-1-1-1,2-1 1,1 1-1,0 0 0,0 0 0,0 1 0,0-1 0,0 0 0,0 1 0,5 2 0,7 13 22,8-14-25,-20-2 5,0-1 0,0 1-1,1 0 1,-1 0 0,0 1-1,0-1 1,1 1 0,-1-1-1,0 1 1,0 0-1,0 0 1,4 2 0,14 17 3,-9-12-98,-8-6-12,-1 0-1,0 1 0,0-1 0,0 1 0,0-1 0,3 6 1,20 21-3437,-16-15 854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1.0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257 21 6373,'0'-1'303,"0"0"0,0 0 0,0 1-1,0-1 1,0 0 0,0 0 0,0 0 0,0 0 0,0 1 0,-1-1 0,1 0 0,0 0 0,0 0 0,-1 1 0,1-1 0,0 0 0,-1 1 0,1-1 0,-1 0 0,1 1 0,-1-1 0,0 0 0,-20-1 4711,8 2-6377,12 0 1366,0 0 1,0 0-1,0 0 0,0 0 0,0 0 0,0 1 1,1-1-1,-1 0 0,0 1 0,0-1 0,0 0 0,0 1 1,1-1-1,-1 1 0,0-1 0,0 1 0,1 0 1,-1-1-1,1 1 0,-1 0 0,0-1 0,1 1 0,-1 0 1,1 0-1,0 0 0,-1-1 0,1 1 0,-1 0 1,1 0-1,0 0 0,0 0 0,0 0 0,-1 0 1,1-1-1,0 3 0,-5 12 110,-12 0 260,7 20 126,7-28-380,-1-1-1,0 0 1,0 0-1,-6 6 1,-14 24 454,4 6-368,2 0 0,1 2 0,3 0 0,2 1 0,1 0-1,3 0 1,1 1 0,3 0 0,1 49 0,3 72-307,0-165 84,0 0 0,0 0 0,1 0 0,-1 0 0,0 0 0,1 0 0,-1 0 0,1 0 0,0 0 0,0 0 0,0 0 0,0 0 0,0 0 0,0 0 0,0-1 0,1 1 0,-1-1 0,1 1 0,-1-1 0,1 1 0,-1-1 0,3 2 0,-2-2-35,-1 0 0,1 0 0,-1 0 0,1 0 0,-1 0-1,0 1 1,0-1 0,0 1 0,1-1 0,-1 1 0,-1-1 0,1 1 0,0-1 0,0 1 0,0 0 0,-1-1 0,1 1 0,-1 0 0,0 0 0,1 0 0,-1 3 0,0-4 11,0-1 0,0 1 0,0-1 0,0 1 1,0-1-1,0 1 0,0 0 0,0-1 0,0 1 0,0-1 1,1 1-1,-1-1 0,0 1 0,0 0 0,1-1 0,-1 1 1,0-1-1,1 1 0,-1-1 0,0 0 0,1 1 0,-1-1 1,1 1-1,-1-1 0,0 0 0,1 1 0,0 0 0,29 11-1567,-22-9 130,-6-2 1278,-1 0 1,1 0-1,0-1 1,-1 1-1,1 0 0,-1-1 1,1 1-1,0-1 1,0 0-1,-1 0 0,1 0 1,0 0-1,3 0 1,15 0-4067,12 0 602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1.4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13073,'0'1'2315,"1"6"1908,-1-5-4210,0-1 1,0 1 0,0-1 0,0 0-1,0 1 1,1-1 0,-1 1-1,1-1 1,-1 0 0,1 1-1,0 1 1,19 8 594,-11 9-170,9-9-118,2 13-58,-1-13-79,1 12-75,2-12-13,-8 3-62,-9-10-25,-1 0 0,0 0 0,1 0 0,0 0 0,8 4 0,-12-8-13,28 15 158,29 19-1,-50-28-522,1 0 0,-1 0 0,-1 1 0,1 0 0,-1 1-1,0 0 1,9 14 0,-14-19 743,-1-45-16191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1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197 95 9313,'0'-1'26,"0"1"0,0-1 1,0 0-1,0 0 0,0 0 1,1 0-1,-1 1 0,0-1 0,0 0 1,1 0-1,-1 0 0,0 1 0,1-1 1,-1 0-1,1 0 0,-1 1 1,1-1-1,-1 0 0,1 1 0,-1-1 1,1 1-1,0-1 0,-1 1 0,1-1 1,0 1-1,0-1 0,-1 1 1,3-1-1,-3 1 32,1-1 1,0 1-1,0 0 1,-1-1-1,1 1 1,0-1-1,-1 1 1,1-1-1,0 1 1,-1-1-1,1 1 1,-1-1-1,1 0 1,-1 1-1,1-1 1,-1 0-1,1 0 1,-1 1-1,0-1 1,1 0-1,-1 0 1,0 1-1,0-1 1,1 0-1,-1 0 1,0 0-1,0 0 1,0-1-1,0 1 43,-1-1 161,1 0-1,0 0 1,0 0 0,0 0-1,0 0 1,0 0 0,0 0-1,0 0 1,1 0 0,-1 0-1,1 0 1,-1 0-1,1 0 1,0 0 0,0 1-1,0-1 1,0 0 0,0 1-1,0-1 1,0 0 0,3-2-1,-1-3 1246,-3 5-690,0 5 498,0-1-1303,0-1 0,0 1 0,0 0 0,0 0 0,0-1 0,-1 1 0,1 0 0,0-1 0,-1 1 0,0 0 0,1-1 0,-1 1 0,0-1 0,0 1 0,-1 2 0,-31 11 184,31-13-186,1-1 1,0 1 0,0-1-1,1 1 1,-1 0 0,0-1-1,0 1 1,1 0-1,-1-1 1,0 3 0,-4 13 62,-20 16 77,12 0-20,-14 2-9,13 1-28,-15-2-43,16-2-4,-9 0-35,13 0-35,2-15 12,3-10-22,2 0 1,-1 0-1,1 0 0,-3 12 0,1 13-1193,0 35 0,4 0-5991,0-53 4481,0 2-938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1.9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80 36 13333,'44'-33'3347,"-44"33"-3290,0 0 0,0 0 1,1-1-1,-1 1 0,0 0 0,1 0 0,-1 0 0,0-1 0,1 1 1,-1 0-1,0 0 0,1 0 0,-1 0 0,0 0 0,1 0 0,-1 0 0,0 0 1,1 0-1,-1 0 0,0 0 0,1 0 0,-1 0 0,1 0 0,-1 0 0,0 0 1,1 0-1,-1 0 0,0 1 0,1-1 0,-1 0 0,0 0 0,0 0 1,1 0-1,-1 1 0,0-1 0,1 0 0,-1 0 0,0 1 0,0-1 0,1 0 1,-1 1-1,0-1 0,0 0 0,0 1 0,0-1 0,0 0 0,1 1 0,-1-1 1,0 0-1,0 1 0,0-1 0,0 1 0,1 19 830,-1-19-917,1 95 1101,-1-57-1036,1-25-37,-1-11-7,1 1 1,-1-1-1,0 1 0,1-1 1,-1 0-1,-1 1 0,1-1 1,0 0-1,-1 1 1,0-1-1,0 0 0,0 1 1,0-1-1,-3 6 0,-8-2-74,11-6 60,-1-1-1,1 1 1,0-1 0,-1 1 0,1 0 0,0 0 0,0-1 0,-1 1 0,1 0-1,0 0 1,0 0 0,0 0 0,0 1 0,0-1 0,1 0 0,-1 0 0,0 0 0,0 1-1,1-1 1,-1 0 0,1 1 0,-1-1 0,1 1 0,0-1 0,-1 3 0,1-3-10,0 0 1,0 0 0,0 0 0,0-1 0,0 1 0,0 0 0,0 0-1,-1 0 1,1 0 0,0 0 0,-1 0 0,1 0 0,-1-1-1,1 1 1,-1 0 0,1 0 0,-1-1 0,1 1 0,-1 0 0,0-1-1,1 1 1,-1 0 0,0-1 0,0 1 0,1-1 0,-1 1-1,0-1 1,0 0 0,0 1 0,-1-1 0,2 1-21,-1-1-1,0 0 1,0 0 0,1 1 0,-1-1-1,0 0 1,0 1 0,1-1 0,-1 1-1,1-1 1,-1 1 0,0-1 0,1 1-1,-1 0 1,1-1 0,-1 1 0,1 0-1,0-1 1,-1 1 0,1 0 0,-1-1-1,1 1 1,0 0 0,0 0 0,0-1-1,-1 1 1,1 0 0,0 0 0,0 1-1,0-1-62,-1 0 0,1 0-1,0-1 1,-1 1 0,1 0 0,-1 0-1,0 0 1,1-1 0,-1 1-1,0 0 1,1 0 0,-1-1-1,0 1 1,0-1 0,1 1-1,-1-1 1,0 1 0,0-1 0,0 1-1,0-1 1,0 0 0,0 0-1,-1 1 1,-31 4-7750,17-5 4783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2.4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49 14825,'2'-34'7202,"-2"63"-7082,0-29-116,0 1-1,0-1 0,0 1 0,0-1 0,0 1 0,0-1 1,0 1-1,0-1 0,0 1 0,1-1 0,-1 1 1,0-1-1,0 0 0,0 1 0,0-1 0,1 1 0,-1-1 1,0 1-1,0-1 0,1 0 0,-1 1 0,0-1 1,1 0-1,-1 1 0,0-1 0,1 0 0,-1 0 1,1 1-1,-1-1 0,1 0 0,7 5 22,-5-4-16,0 1 0,0 0 0,-1-1 0,1 1 0,-1 0 0,1 1 0,-1-1 0,0 0 0,0 1 0,3 3 0,22 28 6,-8-7 10,-15-21-18,-1-1-1,1 1 1,0-1-1,1 0 1,-1 0-1,1 0 1,0-1-1,6 5 1,15 13 9,-20-17-19,0 1 0,0-1 0,0-1 0,1 1-1,0-1 1,0 0 0,0-1 0,0 0 0,0 0 0,1 0 0,9 1 0,5 0-615,-1-2 0,41 0 0,-62-2 614,0 0 1,0 0 0,1-1-1,-1 1 1,0 0 0,0 0-1,0 0 1,1 0-1,-1 0 1,0 0 0,0 0-1,0 0 1,1 0-1,-1 0 1,0 0 0,0-1-1,0 1 1,0 0-1,1 0 1,-1 0 0,0 0-1,0 0 1,0-1-1,0 1 1,0 0 0,0 0-1,0 0 1,1-1-1,-1 1 1,0 0 0,0 0-1,0 0 1,0-1-1,0 1 1,0 0 0,0 0-1,0 0 1,0-1-1,0 1 1,0 0 0,3-31-31,0 0 0,-3-42 0,0 36 54,0 36-15,0 0 0,0 0 0,0 0 0,0 0 0,0 0 0,0 0-1,-1 0 1,1 0 0,0 0 0,0 0 0,-1 0 0,1 0 0,-1 0 0,1 0 0,-1 0-1,1 0 1,-1 1 0,1-1 0,-1 0 0,0 0 0,0 1 0,1-1 0,-1 0 0,0 1 0,0-1-1,0 1 1,0-1 0,1 1 0,-1-1 0,0 1 0,0 0 0,0-1 0,0 1 0,-1 0-1,1 0 16,0 0 0,0-1 0,0 1 0,0 0 0,-1-1 0,2 1 0,-1-1 0,0 1 0,0-1 0,0 1 0,0-1 0,0 0 0,0 0 0,0 1 0,1-1 0,-1 0 0,0 0 0,1 0 0,-1 0 0,1 0 0,-1 1 0,1-1 0,-1 0 0,1 0 0,-1-1 0,1 1 0,0 0 0,0 0 0,0 0 0,-1 0 0,1 0 0,0 0 0,0 0 0,1-2 0,-1 2 10,0 0-1,0-1 1,0 1 0,0-1-1,0 1 1,-1-1 0,1 1-1,0-1 1,-1 1 0,1-1-1,-1 1 1,1 0 0,-1-1 0,1 1-1,-1 0 1,0-1 0,0 1-1,0 0 1,0 0 0,0 0-1,0 0 1,0 0 0,0 0-1,-3-2 1,1-7 155,3 31-175,0-16-14,6 2-8,17 20-14,-23-27 19,0 0 0,1 1 0,-1-1 0,1 0-1,-1 1 1,0-1 0,1 1 0,-1-1 0,0 1-1,1-1 1,-1 1 0,0-1 0,0 1 0,1-1 0,-1 1-1,0-1 1,0 1 0,0 0 0,0-1 0,0 1-1,0-1 1,0 1 0,0 5-90,-1-2-8,1 0 1,0-1-1,0 1 1,0-1-1,0 1 0,1-1 1,-1 1-1,1-1 1,2 7-1,5 1-432,-7-10 408,0 0-1,0 1 0,0-1 0,0 1 1,0-1-1,0 1 0,0-1 1,-1 1-1,1 0 0,-1-1 0,1 1 1,-1 0-1,1 0 0,-1-1 0,0 1 1,0 2-1,6 33-3499,-4-31 2414,0 1 0,-1-1 0,0 0 0,0 8 0,-1-1-1826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2.6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33 10789,'-5'0'546,"-16"0"463,16 0 5345,2-5-5014,-10-16-205,10 16-196,0 3-29,1 12 884,2 39-1504,0 91-154,0-34-728,0-61-4556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2.8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 6 15785,'7'-6'7175,"-7"6"-7038,0 110 646,0-108-783,0 0 0,0 0 0,0 0 0,0 0 0,-1 0 0,1 0 0,-1 0 0,1 0 0,-1 0 1,0 0-1,1 0 0,-1-1 0,0 1 0,0 0 0,-1 0 0,1-1 0,0 1 0,-3 2 0,3-3-1,-1 0-1,1 0 1,0 1-1,0-1 0,0 1 1,0-1-1,0 1 1,0-1-1,1 1 0,-1-1 1,0 1-1,1 0 1,0-1-1,-1 1 0,1 0 1,0-1-1,-1 1 0,1 3 1,1-2-54,-1 1 1,0-1-1,-1 1 0,1-1 1,-1 1-1,1-1 0,-1 0 1,0 1-1,0-1 1,-1 0-1,1 1 0,-1-1 1,1 0-1,-1 0 0,-3 3 1,4-4-77,0 0 1,1 0-1,-1 0 1,0-1-1,1 1 0,0 0 1,-1 0-1,1 0 1,0 0-1,0 0 1,0 3-1,1 7-3021,-1-1-6181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3.3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 50 18006,'0'0'165,"0"-1"1,0 1 0,-1-1 0,1 1 0,0-1 0,0 1-1,0 0 1,0-1 0,0 1 0,0-1 0,-1 1 0,1 0-1,0-1 1,0 1 0,-1-1 0,1 1 0,0 0 0,0-1-1,-1 1 1,1 0 0,0-1 0,-1 1 0,1 0 0,-1-1-1,-15-1-312,13 2 561,21-4 483,-13 4-644,0 0-31,142 0 139,-145 0-361,0 0 0,0 0 0,-1 0 0,1-1 1,0 1-1,0 0 0,-1-1 0,1 1 0,0-1 0,-1 0 0,1 0 1,-1 0-1,1 0 0,-1 0 0,1 0 0,-1 0 0,1 0 0,-1 0 1,2-2-1,-2 1-2,0 1 1,0 0 0,1-1-1,-1 1 1,0 0-1,1 0 1,-1 0 0,1 0-1,-1 0 1,1 1 0,0-1-1,-1 0 1,1 1-1,0-1 1,-1 1 0,1 0-1,0-1 1,0 1 0,2 0-1,24-1 3,-19 0 42,0 0 1,1 1 0,-1 1-1,15 1 1,-24 4 70,0 51 160,0-56-272,0-1-1,0 1 1,0-1 0,0 1 0,0-1-1,0 1 1,-1-1 0,1 1 0,0-1-1,0 1 1,0-1 0,-1 1 0,1-1-1,0 1 1,0-1 0,-1 1 0,1-1-1,0 0 1,-1 1 0,1-1 0,0 1-1,-1-1 1,1 0 0,-1 0 0,1 1-1,-1-1 1,1 0 0,-1 1 0,-31 28 18,18-3-13,-12-2 16,13-1 6,-12-1 22,13-4 11,-24 12 14,21-17-52,13-12-19,0 1 1,0-1-1,-1 1 1,1 0 0,0-1-1,1 1 1,-1 0-1,0 1 1,0-1-1,1 0 1,-1 0 0,1 1-1,0-1 1,0 0-1,0 1 1,0 0-1,0-1 1,0 1 0,1-1-1,-1 1 1,1 4-1,-1-6-4,1 0 0,0-1 0,0 1 1,0 0-1,-1-1 0,1 1 0,0-1 1,0 1-1,0-1 0,0 1 0,0-1 1,0 1-1,0-1 0,0 1 0,0 0 0,0-1 1,1 1-1,-1-1 0,0 1 0,0-1 1,0 1-1,1-1 0,-1 1 0,0-1 1,1 1-1,-1-1 0,0 0 0,1 1 1,-1-1-1,0 1 0,1-1 0,-1 0 0,1 1 1,-1-1-1,1 0 0,-1 1 0,1-1 1,-1 0-1,1 0 0,0 1 0,4-1 3,39 2 23,2-2-43,64 0-521,-108 0 501,1 0 0,0 0 0,-1-1 1,1 1-1,-1-1 0,1 0 0,-1 1 0,1-1 0,-1 0 0,0 0 0,1-1 0,-1 1 0,0-1 0,0 1 0,0-1 0,0 1 0,3-4 0,-4 3-34,1 0 0,0 1-1,0-1 1,0 0 0,0 1-1,0 0 1,0-1 0,1 1-1,-1 0 1,0 0 0,1 0-1,-1 0 1,0 1 0,1-1-1,-1 1 1,1 0 0,3-1-1,5 1-467,-9 1 336,1-1 0,-1 0 0,1 0 0,-1 0 0,1 0 0,-1 0 0,1-1-1,-1 1 1,1-1 0,-1 0 0,3-1 0,5-6-850,-9 7 836,0 0 1,0 0 0,0 0 0,0 0-1,0 0 1,0 1 0,0-1-1,0 0 1,0 1 0,1-1 0,-1 0-1,0 1 1,1 0 0,-1-1-1,0 1 1,1 0 0,-1-1 0,2 1-1,11-3-3278,1-11-222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1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2872,'0'0'3859,"0"3"-3869,0 62 397,0-37-4337,0-24 2216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3.6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21 12877,'-1'-1'310,"1"0"-151,0 1 0,0-1 1,-1 1-1,1-1 1,0 0-1,0 1 0,0-1 1,0 1-1,0-1 1,0 0-1,0 1 0,0-1 1,0 0-1,0 1 1,0-1-1,0 1 0,1-1 1,-1 0-1,0 1 1,0-1-1,1 1 0,-1-1 1,0 1-1,1-1 1,-1 1-1,0-1 0,1 1 1,-1-1-1,1 1 1,-1 0-1,1-1 0,-1 1 1,1-1-1,-1 1 1,1 0-1,27 0 804,-28 0-931,1-1 0,0 1 1,-1 0-1,1 0 0,-1 1 1,1-1-1,-1 0 0,1 0 1,-1 0-1,1 0 0,0 0 1,-1 1-1,1-1 0,-1 0 1,1 0-1,-1 1 0,0-1 1,1 0-1,-1 1 0,1-1 1,-1 1-1,1-1 0,-1 0 1,0 1-1,1-1 0,-1 1 1,7 8 204,-4-5-103,1 0 0,-1 0 1,1 0-1,0 0 0,0-1 0,8 6 0,19 15 483,49 49 0,-71-63-558,1 0 1,-1 1-1,-1 0 1,0 1-1,-1 0 1,0 0-1,-1 0 1,0 1 0,5 17-1,-1 6-34,-2 1-1,-1 0 1,-2 0-1,0 39 1,-5 40-1177,0-114 1072,0 0 0,-1 0-1,1 0 1,0 0 0,-1-1-1,1 1 1,-1 0-1,0 0 1,0 0 0,0 0-1,0 0 1,0-1 0,0 1-1,0 0 1,0-1-1,-1 1 1,1-1 0,0 0-1,-1 1 1,1-1 0,-1 0-1,0 0 1,-3 2-1,-8 7-646,-1 13-1680,-11 0-988,11 1-640,9-21 3289,0 0-1,0 0 0,0 0 1,-1-1-1,-6 3 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5.0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174 70 6957,'4'-5'703,"1"1"-1,-1 0 1,1 0 0,0 1 0,0-1 0,0 1 0,1 0 0,7-3 0,-12 6-635,0-1 340,-1 1-387,0 0-1,0 0 1,1 0-1,-1 0 1,0 0-1,0 0 1,0 0 0,1-1-1,-1 1 1,0 0-1,0 0 1,0 0-1,1 0 1,-1 0 0,0 0-1,0 0 1,0 0-1,1 0 1,-1 0-1,0 0 1,0 0-1,1 0 1,-1 0 0,0 1-1,0-1 1,0 0-1,1 0 1,-1 0-1,0 0 1,0 0-1,1 0 1,0 7 3920,-1 34-2352,1-32-1443,-1-5-101,1 1 0,-1-1 0,1 1 0,-1 0 0,-1-1 0,1 1-1,-1-1 1,1 1 0,-1-1 0,-1 1 0,1-1 0,-4 8 0,-24 23 180,16 5-48,-7 0-40,9 0-40,-14 1-42,13-4-13,-14-1 5,14-2-29,-40 32-14,28-23 166,24-43 2,-1-2-179,0 1 3,1-1 0,0 0 0,-1 0 0,1 0 0,0 0 0,0 0 0,0 1 0,0-1 0,1-3 1,1-23-41,-3 13 28,0 6 11,0 0 0,1 0 0,0 0 0,0 0 0,1 0 0,0 0 0,5-17 0,4 8-5,-7 13 8,0 1-1,-1-1 1,0 1 0,0-1-1,0 0 1,-1 0 0,1 0-1,-1 0 1,0 0-1,-1 0 1,1-6 0,-1 5-1,1 1 0,0-1 0,0 1 0,0 0 0,0-1 0,1 1 0,0 0 0,0 0 0,5-10 0,4-8-7,0-21 14,7 3 11,-9 5 34,9 4 58,-9 3 41,7-4 118,-15 30-245,1 1 0,-1-1 0,1 1 0,-1-1 0,1 1 0,0 0 0,0 0-1,0 0 1,1 0 0,3-3 0,-5 5-9,0-1 0,-1 1 0,1 0 0,-1 0-1,1 0 1,-1-1 0,1 1 0,0 0 0,-1 0 0,1 0 0,-1 0 0,1 0-1,0 0 1,-1 0 0,1 1 0,-1-1 0,1 0 0,-1 0 0,1 0 0,0 0-1,-1 1 1,1-1 0,-1 0 0,1 1 0,-1-1 0,1 0 0,-1 1 0,1-1-1,-1 1 1,0-1 0,1 0 0,-1 1 0,0-1 0,1 1 0,-1-1 0,1 2-1,5 19 197,-5-16-146,62 167 908,-47-122-1593,2 0 1,1-1-1,46 78 1,-58-118-850,1 2-1522,-6-3-4615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5.2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50 143 11089,'-30'0'2768,"10"0"5424,29 0-8217,25 0-7,-33 0 29,0 0 1,0 0-1,0 0 1,-1 0-1,1 0 1,0 0-1,0 0 1,-1-1-1,1 1 1,0 0-1,0 0 1,-1-1-1,1 1 1,0 0-1,0-1 0,-1 1 1,1-1-1,-1 1 1,2-2-1,27-18-67,-13 11-150,68-14-1280,-47 7-33,3 7-557,41-26-3798,-41 22 2446,1 2-116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5.4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13881,'0'4'178,"0"-4"-129,0 1-1,0 0 1,0-1-1,0 1 0,0-1 1,0 1-1,0-1 1,0 1-1,0-1 0,0 1 1,0 0-1,0-1 1,0 1-1,0-1 0,0 1 1,1-1-1,-1 1 1,0-1-1,0 1 0,1-1 1,-1 1-1,0-1 1,1 1-1,-1-1 0,1 1 1,-1-1-1,0 0 0,1 1 1,-1-1-1,1 0 1,0 1 921,-1 31 3402,0-20-3611,0 76 749,0-87-1506,0 0 0,0 0-1,0 0 1,0 0-1,0 0 1,1 0-1,-1 0 1,0 0-1,0 0 1,1 0-1,-1 0 1,0-1-1,1 1 1,-1 0-1,1 0 1,0 0 0,-1 0-1,1 0 1,0-1-1,-1 1 1,1 0-1,0-1 1,0 1-1,-1 0 1,1-1-1,0 1 1,0-1-1,0 0 1,2 1-1,-2 0-1,-1-1 0,1 0 0,0 1 0,0-1 0,0 1-1,0-1 1,-1 1 0,1-1 0,0 1 0,0 0-1,-1-1 1,1 1 0,0 0 0,-1-1 0,1 1 0,-1 0-1,1 0 1,-1 0 0,1 0 0,-1-1 0,0 1 0,1 0-1,-1 0 1,0 0 0,0 0 0,0 0 0,0 0-1,0 0 1,0 1 0,0 77-2784,0-78 2702,0-1 0,0 1 1,0-1-1,1 1 0,-1 0 1,0-1-1,0 1 0,0-1 0,0 1 1,1-1-1,-1 1 0,0-1 0,0 1 1,1-1-1,-1 1 0,0-1 0,1 1 1,-1-1-1,1 0 0,-1 1 1,0-1-1,1 0 0,-1 1 0,1-1 1,-1 0-1,1 1 0,-1-1 0,1 0 1,0 0-1,0 1 0,5 2-1943,-3 4-4478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6.1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20 229 13097,'0'0'4476,"0"7"-3880,0 124 1838,0 23-1610,0-523-862,-1 366 37,1-1-1,-1 0 0,1 0 1,-1 0-1,0 1 0,0-1 0,-1 0 1,-1-3-1,1 3-3,1 0 0,-1 1 1,1-1-1,0 0 0,0 0 0,0 0 0,1 0 0,-1-5 1,1-44-165,0 52 169,0 1 0,0 0 0,0 0 0,0-1-1,0 1 1,0 0 0,0 0 0,0-1 0,1 1 0,-1 0 0,0 0 0,0-1 0,0 1-1,0 0 1,0 0 0,1 0 0,-1-1 0,0 1 0,0 0 0,0 0 0,1 0 0,-1-1 0,0 1-1,0 0 1,1 0 0,-1 0 0,0 0 0,0 0 0,1 0 0,-1 0 0,0 0 0,0 0-1,1 0 1,-1 0 0,0 0 0,0 0 0,1 0 0,27-5 0,-4-2-29,-21 6 21,0 1 0,0-1-1,0 0 1,1 1 0,-1 0-1,0 0 1,6 0 0,-2 0-11,31-1-52,-36 1 69,-1 0-1,1 0 1,-1 0-1,1 0 1,0 1 0,-1-1-1,1 0 1,-1 1-1,1-1 1,0 1 0,-1-1-1,1 1 1,-1 0-1,0 0 1,1-1 0,-1 1-1,2 2 1,10 44-11,-12-36 51,0 1 0,-1 20 0,0-27-39,0 41 48,0-45-46,0 1 0,0-1 0,0 0 0,0 1-1,0-1 1,0 0 0,-1 1 0,1-1 0,0 0 0,-1 0-1,1 1 1,-1-1 0,1 0 0,-1 0 0,1 0 0,-1 0 0,0 1-1,0-1 1,1 0 0,-1 0 0,0 0 0,0-1 0,0 1-1,0 0 1,0 0 0,0 0 0,-1-1 0,1 1 0,0-1-1,0 1 1,-2 0 0,2-1 1,0 0 0,0 1 0,0-1 0,0 1 0,0-1 0,0 1 0,0-1 0,0 1-1,0 0 1,1-1 0,-1 1 0,0 0 0,0 0 0,1-1 0,-1 1 0,0 0 0,1 0 0,-1 0 0,1 0 0,-1 0 0,1 0 0,-1 0 0,1 0-1,0 0 1,-1 0 0,1 0 0,0 0 0,0 0 0,0 0 0,0 0 0,0 2 0,0-2 0,0 0-1,0 0 1,0 0 0,0 0-1,0 0 1,-1 0 0,1 0 0,0 1-1,-1-1 1,1 0 0,-1 0-1,1 0 1,-1 0 0,1-1-1,-1 1 1,0 0 0,1 0-1,-1 0 1,0 0 0,0-1 0,0 1-1,0 0 1,0-1 0,0 1-1,-1 0 1,1 0-1,0-1 0,1 1-1,-1-1 1,0 1 0,0-1 0,0 1 0,1 0 0,-1-1-1,0 1 1,1 0 0,-1 0 0,0-1 0,1 1-1,-1 0 1,1 0 0,-1 0 0,1 0 0,0 0 0,-1 0-1,1 0 1,0 0 0,0 0 0,0 0 0,0 0-1,0 1 1,0 56 310,7-56-279,98 7 65,-98-9-94,9 1-19,0 1 1,0 0 0,0 2-1,0-1 1,17 8-1,-19-5 9,-4-3-10,-1 2 0,0-1-1,0 1 1,11 8 0,-17-11 19,-1 0 1,0 0-1,0 0 1,0 0-1,0 1 1,0-1-1,0 0 1,-1 1-1,1 0 1,-1-1-1,0 1 1,0 0-1,0 0 1,0 0-1,0 0 0,0-1 1,-1 1-1,1 0 1,-1 5-1,0-2 21,1 15 57,-1-20-78,0 0 1,0 0 0,0-1 0,0 1 0,0 0-1,0 0 1,-1-1 0,1 1 0,0 0 0,-1-1-1,1 1 1,0 0 0,-1-1 0,1 1-1,-1 0 1,1-1 0,-1 1 0,1-1 0,-1 1-1,1-1 1,-1 1 0,1-1 0,-1 1 0,-1 0-1,-47 16 85,35-12-31,0 0 0,-1-1 0,-14 2 0,-204 7-103,229-18-745,0-14-531,1 8-3864,3 5 3841,0 2 131,0 1-2458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6.3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70 14325,'0'-69'7114,"8"69"-6722,-6-1-351,0 1 0,1 0-1,-1 1 1,0-1-1,0 0 1,1 1 0,-1-1-1,0 1 1,0-1 0,0 1-1,0 0 1,4 2-1,9 25 506,-1-21-313,3 2 24,-1 32 182,20-6-77,-19 1-102,4-10-142,-17-22-99,1 1 0,-1 1 1,0-1-1,0 0 0,-1 1 0,1 0 0,-1 0 1,4 11-1,2 28 38,11 2-19,-15-27-17,5 31-1,-7-29-13,0 8 14,-1-1 0,-3 54 0,0-22-34,1-59 3,0 1 0,-1-1 1,1 1-1,-1 0 0,1-1 0,-1 1 0,0-1 0,0 1 0,0-1 0,0 0 0,0 1 0,0-1 0,-1 0 0,1 0 1,-1 0-1,0 0 0,1 0 0,-4 2 0,-7 11-113,-2 13-310,-14-1-317,22-18 352,-6 5-353,-19 2-1741,0-1 0,-41 14 0,22-13-1535,-4-4-394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6.7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263 27 10605,'0'-2'63,"0"1"-40,1 1 0,-1-1 0,0 1 0,0-1 0,0 1 0,0-1 0,0 1 0,0-1 0,0 1 0,0-1-1,0 0 1,0 1 0,0-1 0,0 1 0,0-1 0,0 1 0,0-1 0,-1 1 0,1-1 0,0 1 0,0-1 0,-1 1 0,1-1 0,0 1 0,-1-1 0,1 1 0,0 0 0,-1-1 0,1 1 0,-1-1 0,1 1 0,-1 0 0,1 0-1,0-1 1,-2 1 0,-24-5 497,-3 3 832,22 2-1104,7 0-218,-1 0 1,1 0 0,-1 0-1,1 0 1,-1 0-1,1 0 1,-1 0-1,1 0 1,0 0-1,-1 0 1,1 1 0,-1-1-1,1 0 1,0 0-1,-1 0 1,1 1-1,-1-1 1,1 0 0,0 1-1,-1-1 1,1 0-1,0 0 1,-1 1-1,1-1 1,0 1-1,0-1 1,-1 0 0,1 1-1,0 0 1,-7 6 333,2-2-28,1-1 0,0 1 0,1 0-1,-1 1 1,-2 5 0,-18 29 1366,-26 62 1,34-61-1286,2 1 1,2 1 0,2-1 0,1 2-1,3-1 1,-2 82 0,8 2-258,0-127-160,-1 7 7,1 1 0,1-1 0,-1 1 0,1-1 0,1 0 0,2 11-1,28 44-8,-15-4-137,20-6-262,-28-29 102,2 5-226,-2-18 144,-1-1 0,1 0 0,16 12 0,19 20-2000,-34-31 1078,0-1 1,0 0-1,1 0 1,0-1-1,18 9 1,14 5-3382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9.7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 8633,'0'-2'853,"0"-10"1746,0 12-2506,0 0-1,1 1 0,-1-1 0,0 0 0,0 0 0,0 0 0,0 0 0,0 0 0,0 0 0,0 1 0,0-1 0,0 0 1,0 0-1,1 0 0,-1 0 0,0 0 0,0 0 0,0 0 0,0 0 0,0 0 0,0 0 0,1 1 0,-1-1 0,0 0 0,0 0 1,0 0-1,0 0 0,0 0 0,1 0 0,-1 0 0,0 0 0,0 0 0,0 0 0,0 0 0,0 0 0,1 0 0,-1 0 1,0 0-1,0-1 0,0 1 0,0 0 0,0 0 0,0 0 0,1 0 0,-1 0 0,0 0 0,0 0 0,0 0 0,0 0 0,0 0 1,0-1-1,0 1 0,0 0 0,1 0 0,-1 0 0,0 0 0,0 0 0,0 0 0,0-1 0,0 1 0,0 0 0,0 0 1,0 0-1,0 0 0,0 0 0,0-1 0,0 1 0,0 0 0,26 29 962,-25-28-1016,-1-1 0,1 0 1,-1 1-1,0-1 0,1 1 0,-1-1 0,1 1 0,-1-1 1,0 1-1,1 0 0,-1-1 0,0 1 0,1-1 1,-1 1-1,0 0 0,0-1 0,0 1 0,0-1 0,1 1 1,-1 0-1,0-1 0,0 1 0,-1 0 0,1 7 218,-1-4-164,1 0 1,0 1 0,-1-1-1,2 0 1,-1 0-1,0 0 1,1 0 0,0 1-1,0-1 1,0 0-1,2 5 1,21 23 346,-15 5-125,7 3-110,-9 2-54,-2-20-103,-2-13-32,0 1 0,-2 0 0,1 0 0,0 14 0,-1-11-4,0 0 0,5 22-1,-3-23 0,-1 1-1,1 22 0,-3 25-30,0 13-544,0-24-6767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9.9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3 106 7917,'-1'-6'427,"1"5"-300,-1-1 1,1 1-1,0 0 1,0-1 0,0 1-1,-1-1 1,1 1-1,1-1 1,-1 1-1,0 0 1,0-1-1,0 1 1,1-1-1,-1 1 1,1 0 0,-1-1-1,1 1 1,-1 0-1,1 0 1,0-1-1,0 1 1,-1 0-1,1 0 1,2-2-1,29-7 595,-32 10-704,1 0-1,-1 0 1,0 0 0,1 0 0,-1 0 0,1 0-1,-1-1 1,0 1 0,1 0 0,-1 0 0,0 0-1,1-1 1,-1 1 0,0 0 0,1 0 0,-1-1 0,0 1-1,0 0 1,1 0 0,-1-1 0,0 1 0,0 0-1,0-1 1,1 1 0,-1 0 0,0-1 0,0 1-1,0-1 1,0 1 0,0 0 0,0-1 0,0 1-1,0-1 1,0 1-5,0-1-1,0 1 1,0 0 0,0-1-1,0 1 1,0 0 0,0-1-1,1 1 1,-1 0-1,0 0 1,0-1 0,0 1-1,0 0 1,0-1 0,1 1-1,-1 0 1,0 0-1,0-1 1,0 1 0,1 0-1,-1 0 1,0-1-1,0 1 1,1 0 0,-1 0-1,0 0 1,1-1 0,3 0 105,-3 1-96,0 0 0,0-1-1,0 1 1,0 0 0,0 0 0,0-1 0,0 1-1,0-1 1,-1 1 0,1-1 0,0 1-1,0-1 1,0 1 0,-1-1 0,1 0 0,0 1-1,0-1 1,-1 0 0,1 0 0,-1 0 0,1 1-1,-1-1 1,2-2 0,-2 3-12,0-1-1,0 1 1,0 0 0,0 0-1,0-1 1,0 1-1,0 0 1,0 0 0,0-1-1,0 1 1,0 0 0,0 0-1,0 0 1,0-1 0,1 1-1,-1 0 1,0 0 0,0-1-1,0 1 1,0 0 0,1 0-1,-1 0 1,0 0-1,0-1 1,1 1 0,-1 0-1,0 0 1,0 0 0,0 0-1,1 0 1,-1 0 0,0 0-1,1 0 1,11-4 287,1 1 0,0 0 1,0 1-1,0 0 0,19 1 0,-32 1-286,1 0 0,-1 0 0,0 0-1,1 0 1,-1 0 0,1 0 0,-1 0-1,0 0 1,1 0 0,-1 1 0,1-1-1,-1 0 1,0 0 0,1 0-1,-1 1 1,0-1 0,1 0 0,-1 0-1,0 1 1,1-1 0,-1 0 0,0 1-1,0-1 1,1 0 0,-1 1-1,0-1 1,0 0 0,0 1 0,0-1-1,1 1 1,22 61 1203,-18-48-851,-4-11-330,0 0 0,0 0 0,-1-1 0,1 1 1,0 0-1,-1 0 0,0 0 0,0 5 0,0-3 49,1 84 155,-1-88-236,0 0 0,0 0 0,0 0 0,-1 0 0,1 1 0,0-1 0,0 0 0,-1 0-1,1 0 1,-1 0 0,1 0 0,-1 0 0,1 0 0,-1 0 0,1 0 0,-1 0 0,0 0 0,0 0 0,0 0-1,1 0 1,-1 0 0,0-1 0,0 1 0,0 0 0,0-1 0,0 1 0,0-1 0,-1 1 0,1-1-1,0 0 1,-2 1 0,2-1 1,0 1 0,0-1 0,0 0 0,-1 1 0,1-1 0,0 1 0,0-1 0,0 1 0,0-1 0,1 1 0,-1 0 0,0-1 0,0 1 0,0 0 0,0 0 0,1 0 0,-1-1 0,0 1 0,1 0 0,-1 0 0,1 0 0,-1 0 0,1 0 0,-1 0 0,1 0 0,0 0 0,0 1 0,-1-1 0,1 0 0,0 0 0,0 2 0,0-2-1,0 0 1,0 0-1,0 0 0,0 0 0,0 0 1,-1 0-1,1 0 0,0 0 0,0 0 1,-1 0-1,1-1 0,-1 1 0,1 0 1,-1 0-1,1 0 0,-1 0 0,1-1 1,-1 1-1,0 0 0,1-1 0,-1 1 0,0 0 1,0-1-1,0 1 0,1-1 0,-1 1 1,0-1-1,0 1 0,0-1 0,0 0 1,-1 1-1,1-1-9,0 0 1,0 0-1,0 1 0,1-1 1,-1 0-1,0 1 0,0-1 1,1 1-1,-1-1 0,0 1 1,0-1-1,1 1 0,-1-1 1,0 1-1,1 0 0,-1-1 0,1 1 1,-1 0-1,1 0 0,-1-1 1,1 1-1,0 0 0,-1 0 1,1 0-1,0-1 0,0 1 1,-1 0-1,1 0 0,0 0 1,0 2-1,0-3-16,0 1-1,0 0 1,-1 0-1,1 0 1,0 0-1,-1 0 1,1 0-1,-1 0 1,1 0-1,-1 0 1,0-1 0,1 1-1,-1 0 1,0 0-1,1-1 1,-1 1-1,0 0 1,0-1-1,0 1 1,1-1-1,-1 1 1,0-1-1,0 1 1,0-1 0,0 0-1,0 1 1,-1-1-1,-14 8-1104,14-6 775,1-2 222,0 0 0,0 0 0,0 1 1,1-1-1,-1 0 0,0 1 0,0-1 1,1 1-1,-1-1 0,0 1 0,1-1 0,-1 1 1,0-1-1,1 1 0,-1 0 0,0 1 1,1-2-51,-1 0 0,1 1 0,-1-1 1,1 1-1,-1-1 0,1 0 1,0 1-1,-1-1 0,1 0 1,-1 0-1,0 1 0,1-1 0,-1 0 1,1 0-1,-1 0 0,1 1 1,-1-1-1,1 0 0,-1 0 0,0 0 1,0 0-1,0 0-371,-1 2-2318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0.2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12617,'5'41'7303,"-6"25"-5757,-1-21-1252,2 70-709,0-66-7143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2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6685,'0'0'2560,"0"3"-3242,0 10 708,0 42-2628,4-49 926,15 0-63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0.7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220 100 12389,'1'-48'5250,"-1"48"-5240,0-1 1,0 1 0,0 0-1,0 0 1,0 0-1,0-1 1,0 1-1,0 0 1,0 0-1,0 0 1,0 0-1,-1-1 1,1 1-1,0 0 1,0 0-1,0 0 1,0 0 0,0-1-1,-1 1 1,1 0-1,0 0 1,0 0-1,0 0 1,0 0-1,-1 0 1,1 0-1,0 0 1,0 0-1,0-1 1,-1 1-1,1 0 1,0 0-1,0 0 1,0 0 0,-1 0-1,1 0 1,0 0-1,0 0 1,-1 0-1,1 1 1,0-1-1,0 0 1,-1 0-1,-27-1 158,21 1-58,0 0 106,-24 0 145,30 0-345,0 0-1,1 0 1,-1 0 0,1 0-1,-1 0 1,1 0-1,-1 0 1,1 0 0,-1 0-1,0 1 1,1-1 0,-1 0-1,1 0 1,-1 1-1,1-1 1,-1 0 0,1 0-1,0 1 1,-1-1 0,1 0-1,-1 1 1,1-1-1,0 1 1,-1-1 0,1 1-1,0-1 1,-1 0 0,1 1-1,-1 0 1,-37 48 915,30-42-813,4-3-55,1-1-1,0 1 1,-1 0 0,1 0 0,0 0-1,1 0 1,-4 8 0,-1-2 22,1-1-7,1 0 0,0 0-1,0 1 1,-6 17 0,6-1 44,1 1 0,1 1 0,2 52-1,1-59-97,0-19-23,1 0 0,-1 0 0,0 0 0,1-1 0,-1 1 0,1 0 1,0 0-1,0 0 0,-1-1 0,1 1 0,0 0 0,0-1 0,1 1 0,-1-1 0,0 1 0,1-1 0,-1 0 0,0 0 0,1 1 0,-1-1 0,1 0 1,0 0-1,-1 0 0,1-1 0,0 1 0,0 0 0,0-1 0,2 2 0,7 3 1,6 11 1,13-3 22,-23-9-29,1-1-1,0 0 0,-1 0 1,1-1-1,0 0 0,0-1 1,14 1-1,63-1-122,-49-1 81,-34 0 44,-1-1 0,1 1 0,0 0 0,-1 0 0,1-1 0,0 1 0,-1-1 1,1 0-1,-1 1 0,1-1 0,-1 0 0,1 0 0,-1 0 0,0 0 0,1 0 0,-1 0 1,0 0-1,0 0 0,0-1 0,0 1 0,0 0 0,0-1 0,0 1 0,0-1 0,1-2 1,4-7-17,10-1 20,-2-8-7,-9 15-34,-1-1 0,0 0 0,-1 0 1,1 0-1,-1 0 0,0 0 0,-1 0 1,1-1-1,-1 0 0,0 1 0,0-9 1,1-6-305,-2 0 0,-2-28 0,1 11-88,0 36 414,-1 0 0,1 0 1,0 0-1,-1-1 0,1 1 0,-1 0 0,0 0 1,1 0-1,-1 0 0,0 0 0,0 0 1,-1 0-1,1 0 0,0 1 0,-1-1 1,1 0-1,-1 1 0,1-1 0,-1 1 0,0-1 1,-2-1-1,-10-9-71,0-16-98,-12 2 61,12 1-8,-16 4 31,15 1 45,8 15 43,-1 0 1,0 1 0,0 0 0,0 0 0,-1 0-1,1 1 1,-11-2 0,3 1-40,0 1-1,0 1 1,-28-1 0,43 3 59,0 0 0,1 1 0,-1-1 1,0 0-1,0 1 0,0-1 0,0 1 0,1 0 0,-1-1 0,0 1 0,0 0 0,1-1 1,-1 1-1,0 0 0,1 0 0,-1-1 0,1 1 0,-1 0 0,1 0 0,0 0 1,-1 0-1,1 0 0,0 0 0,-1 0 0,1 0 0,0 0 0,0 0 0,0 0 1,0 0-1,0 0 0,0 2 0,0 0 37,-2 8 100,1 0 1,0 0 0,0 0 0,2 17-1,-1-14-118,0-12-19,0 1 1,0-1-1,1 0 0,-1 0 0,0 1 1,1-1-1,0 0 0,-1 0 0,1 0 1,0 1-1,0-1 0,0 0 0,0 0 1,1-1-1,-1 1 0,0 0 0,1 0 1,-1-1-1,1 1 0,0 0 0,0-1 1,2 2-1,8 8 22,3 16 25,14 1-9,-12-2-13,62 26 23,-59-38-318,0 0 0,0-2-1,2 0 1,36 14 0,-39-19-1450,1-1 1,0 0-1,24 2 1,-7-5-1738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0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14753,'0'0'3208,"0"6"-2392,0 75 1259,0-79-2053,0 0-1,0 0 1,0 0-1,1-1 1,-1 1 0,0 0-1,1 0 1,0 0-1,-1 0 1,1-1 0,0 1-1,0 0 1,0-1 0,0 1-1,0-1 1,0 1-1,1-1 1,-1 1 0,3 1-1,-2-1-6,-1-1 1,0 0-1,1 1 0,-1-1 0,0 0 1,0 1-1,0-1 0,0 1 0,0 0 0,0-1 1,0 1-1,0 0 0,-1 0 0,1 0 1,-1-1-1,1 1 0,-1 0 0,0 0 0,0 3 1,0 94-451,0-58-8481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1.4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77 104 15449,'0'0'244,"1"-1"86,-1 9 2513,0 32-1498,0 224 872,0-261-2214,0-1 0,1 1-1,-1 0 1,1 0 0,-1-1-1,1 1 1,0 0 0,0-1 0,0 1-1,0-1 1,1 1 0,-1-1 0,1 1-1,2 3 1,-2-4-3,0 0 1,0 0-1,-1 1 0,0-1 1,1 0-1,-1 1 0,0-1 1,0 1-1,0-1 0,-1 1 1,1 0-1,0-1 0,-1 1 1,0 5-1,0 5 10,-1-9-7,1-1 0,-1 0 0,1 1 1,0-1-1,0 1 0,0-1 0,1 0 1,-1 1-1,1-1 0,0 0 0,2 5 1,4 0 9,2 5 320,-9-57-396,0 41 53,0-1-1,0 1 1,-1-1 0,1 1-1,-1-1 1,0 1-1,0-1 1,-1-3 0,-23-26-115,14 1-58,-7-3-5,9-3 44,-11 0 36,11-1 46,-1 4 12,5 21 40,0 0 0,2 0 0,0-1 0,-3-28 0,6-59-167,0 102 175,0-1 0,0 1-1,0-1 1,0 1 0,0-1 0,0 1 0,0-1 0,1 1-1,-1-1 1,0 1 0,0 0 0,0-1 0,0 1 0,1-1-1,-1 1 1,0-1 0,0 1 0,1 0 0,-1-1 0,0 1-1,1 0 1,-1-1 0,1 1 0,-1 0 0,0 0 0,1-1 0,-1 1-1,1 0 1,-1 0 0,0-1 0,2 1 0,20-9-80,28-9 0,-30 13 67,10 3-52,-28 2 61,0-1 4,26 1-82,-27 0 78,1 0 1,0 0-1,0 0 0,-1 0 0,1 0 1,0 1-1,0-1 0,-1 1 1,1-1-1,-1 1 0,1 0 1,0-1-1,1 3 0,5 11 3,-8-13 3,0 0 0,0-1 0,0 1 0,0 0 0,1 0 0,-1-1 0,0 1 0,1 0 0,-1-1 0,0 1 0,1 0 0,-1-1 0,1 1 0,-1-1 0,1 1 0,-1-1 0,1 1 0,0-1 0,-1 1 0,1-1 0,0 1 0,-1-1 0,1 0 0,0 1 0,-1-1 0,1 0 0,0 0 0,0 0 0,-1 1 0,1-1 0,0 0 0,0 0 0,-1 0 0,2 0 0,-1 0-1,-1 0 1,0 0-1,0 0 1,1 0-1,-1 0 1,0 0-1,1 0 0,-1 0 1,0 0-1,0 0 1,1 0-1,-1 0 1,0 0-1,0 0 0,0 0 1,1 1-1,-1-1 1,0 0-1,0 0 0,0 0 1,1 0-1,-1 1 1,0-1-1,0 0 1,0 0-1,0 0 0,1 1 1,-1-1-1,0 0 1,0 0-1,0 0 1,0 1-1,0-1 0,0 0 1,0 0-1,0 1 1,0-1-1,0 0 1,0 0-1,0 1 0,0-1 1,5 14 20,-1 0 0,-1 1 0,0-1-1,2 30 1,-5-41-15,0-1-4,1 0 1,-1 0 0,0 0-1,1 0 1,-1 0-1,0 0 1,0 0 0,-1 0-1,1 0 1,0 0 0,-1 0-1,1 0 1,-1 0-1,0 0 1,1 0 0,-1-1-1,0 1 1,0 0-1,-2 2 1,-11 4 13,-16 12 31,8-6-19,18-11-28,1-1 0,0 1 0,-1-1 0,1 0 0,-1 1 0,-3 0 0,1 0 1,5-3 0,1 0 0,0 0 0,-1 0 0,1 0 0,0 1 0,-1-1 0,1 0 0,0 0 0,0 0 0,-1 1 0,1-1 0,0 0 0,0 0 1,0 0-1,-1 1 0,1-1 0,0 0 0,0 1 0,0-1 0,0 0 0,-1 0 0,1 1 0,0-1 0,0 0 0,0 1 0,0-1 0,0 0 0,0 1 0,0-1 0,0 1 0,0-1 0,0 0 0,0 0 0,0 1 0,0-1 0,0 0 0,0 0 1,0 1-1,0-1 0,0 0 0,0 0 0,0 1 0,-1-1 0,1 0 0,0 0 1,0 1-1,0-1 0,0 0 0,0 0 0,-1 0 0,1 1 0,0-1 0,0 0 1,0 0-1,-1 0 0,1 0 0,0 0 0,0 1 0,0-1 0,-1 0 0,1 0 0,0 0 1,0 0-1,-1 0 0,1 0 0,-21 4 9,20-3 0,1-1 1,-1 0-1,1 1 1,-1-1-1,1 1 1,-1-1-1,1 1 1,0-1-1,-1 1 1,1-1-1,0 1 1,0-1-1,-1 1 1,1 0-1,0-1 0,0 1 1,0-1-1,0 1 1,-1 0-1,1-1 1,0 1-1,0 0 1,1 0-1,-1 19 383,0-15-381,0 1 40,0-6-46,-1 1-1,1 0 0,0 0 1,0 0-1,0 0 0,0-1 1,0 1-1,0 0 0,0 0 0,0 0 1,0 0-1,0 0 0,0 0 1,0-1-1,1 1 0,-1 0 1,0 0-1,1 0 0,-1-1 1,1 1-1,-1 0 0,0 0 1,1-1-1,0 1 0,-1 0 0,1-1 1,-1 1-1,1-1 0,0 1 1,1 0-1,10 4 11,23 14 24,-9-5-16,-13-6-16,-1 0 0,1-2 0,0 0-1,1 0 1,20 5 0,14 6 29,49 13-30,-41-15-603,-46-13-140,1 1 1,-1-2 0,21 2 0,10-3-4763,-22 0 842,-7 0 1033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1.6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20 14629,'0'-1'92,"-1"0"0,1 1-1,0-1 1,0 0-1,0 0 1,0 0 0,1 0-1,-1 0 1,0 0-1,0 1 1,0-1 0,1 0-1,-1 0 1,0 0-1,1 1 1,-1-1 0,1 0-1,-1 0 1,1 1-1,0-2 1,18 0 1364,-8 2-1163,8 0 545,-19 0-806,1 0 1,0 0-1,-1 1 1,1-1-1,-1 0 1,1 0 0,0 0-1,-1 1 1,1-1-1,-1 0 1,1 0-1,-1 1 1,1-1-1,-1 1 1,1-1-1,-1 0 1,1 1-1,-1-1 1,1 1-1,-1-1 1,0 1 0,1-1-1,-1 1 1,1 0-1,6 7 204,1 0 0,15 12 0,13-2 295,37 58-18,-38-43-411,-2 2-1,36 47 0,-51-58-124,-2 1 1,0 1-1,-2 0 0,20 51 0,-29-59-504,-1 0-1,-1 1 0,0 0 0,-1 0 0,-2 35 1,0-52 410,0 1-24,0-1 0,-1 1-1,1-1 1,0 0 0,-1 1-1,0-1 1,1 1 0,-1-1-1,0 0 1,0 1 0,-1-1-1,1 0 1,0 0 0,-1 0-1,1 0 1,-1 0 0,1 0-1,-1-1 1,0 1 0,0 0-1,0-1 1,0 1 0,-4 1-1,-11 10-1044,9 0-181,-5 3-569,3-11 1023,0 0 0,-1-1 0,-19 7 0,30-11 911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2.1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232 16 11265,'1'-1'87,"-1"1"22,0 0 0,0-1 0,0 1 0,0-1 0,1 1 1,-1 0-1,0-1 0,0 1 0,0-1 0,0 1 1,0-1-1,0 1 0,0 0 0,0-1 0,0 1 0,0-1 1,0 1-1,-1 0 0,1-1 0,0 1 0,0-1 1,0 1-1,0 0 0,-1-1 0,1 1 0,0 0 0,0-1 1,-1 1-1,1 0 0,0-1 0,-1 1 0,1 0 1,0-1-1,-1 1 0,1 0 0,0 0 0,-1 0 0,1-1 1,-1 1-1,1 0 0,0 0 0,-1 0 0,0 0 0,-28 0 223,29 0-323,-1 0 0,1-1 1,0 1-1,0 0 0,-1 0 0,1 0 1,0 0-1,0 0 0,0 0 0,-1 0 1,1 0-1,0 0 0,0 0 1,-1 0-1,1 0 0,0 0 0,0 0 1,-1 0-1,1 0 0,0 1 0,0-1 1,0 0-1,-1 0 0,1 0 0,0 0 1,0 0-1,0 0 0,-1 1 0,1-1 1,0 0-1,0 0 0,0 0 1,0 1-1,0-1 0,-1 0 0,1 0 1,0 0-1,0 1 0,0-1 0,0 0 1,0 0-1,0 0 0,0 1 0,0-1 1,0 0-1,0 0 0,0 1 0,0-1 1,0 0-1,0 0 0,0 1 1,0-1-1,0 0 0,0 0 0,0 0 1,0 1-1,1 1 67,-1 1 1,0-1-1,-1 1 0,1-1 1,0 0-1,-1 1 0,1-1 1,-1 0-1,0 1 1,-1 2-1,-8 2 405,-2 3 165,0 36 527,8-36-913,0-1 1,-1 0 0,-6 9 0,5-8 18,0 1 0,-7 15 0,-8 32 35,2 0 1,3 1 0,2 1 0,3 0 0,2 1-1,0 71 1,9-19-395,0-109 59,0 0 0,0 1 0,1-1 0,0 0 1,-1 0-1,2 0 0,-1 0 0,0 0 0,1 0 1,0 0-1,0 0 0,0 0 0,4 5 0,1-1-117,1 0 1,0 0-1,17 12 0,14 13-789,-30-25 260,1 0 0,0 0 1,1-1-1,-1 0 0,1-1 0,0 0 1,1-1-1,0 0 0,-1-1 0,1 0 0,1-1 1,12 2-1,44 3-3980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4.8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11425,'0'0'508,"6"0"-1038,-4 7 6697,-2 38-4725,0 203 1386,0-240-2788,1-1 0,0 1 0,0 0 0,1-1 0,0 1 0,6 12 1,-5-13-16,-1 0 1,1 0 0,-1 0-1,-1 1 1,1-1 0,0 14 0,-3-2 17,1-13-32,-1 0-1,1 0 1,0 1 0,1-1-1,0 0 1,0 0-1,2 9 1,7 3 4,-8-15-12,-1 1-1,1-1 1,0 0-1,-1 1 1,0-1-1,0 1 1,0-1-1,0 1 0,0-1 1,0 7-1,-1-5 6,0-1 0,1 1 0,0 0 0,0-1 0,1 1 0,-1-1 1,1 1-1,3 5 0,-3-5-113,0-1 0,0 0 0,0 1 0,-1-1 0,1 1 1,-1-1-1,-1 1 0,2 7 0,-2-11-772,0-8-5503,0-20 2869,0 20-196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5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53 12425,'0'-1'149,"0"0"0,0 0 0,0 0 0,0 0 0,0-1 0,0 1-1,0 0 1,1 0 0,-1 0 0,0 0 0,1 0 0,-1 0 0,0 0 0,1 0 0,0 0 0,-1 0-1,2-2 1,18-4-65,-5 4 580,47-10 896,-40 9-1201,0 1 0,1 1 0,41 2 1,-32 1 411,-31-1-746,0 0-1,0 0 0,-1 0 1,1 0-1,0 0 1,-1 1-1,1-1 1,0 0-1,-1 1 1,1-1-1,0 0 0,-1 1 1,1-1-1,-1 1 1,1-1-1,-1 1 1,1-1-1,-1 1 1,1-1-1,-1 1 1,1-1-1,-1 1 0,0 0 1,1-1-1,-1 1 1,0 0-1,1 0 1,3 20 208,-4-16-86,5 22 339,-2 1 1,-1 0-1,-2 36 1,0-37-333,0-25-150,0-1 0,0 1 0,0 0-1,0 0 1,-1-1 0,1 1 0,-1 0 0,1-1 0,-1 1-1,1-1 1,-1 1 0,0-1 0,0 1 0,0-1 0,0 1-1,0-1 1,0 1 0,0-1 0,0 0 0,0 0 0,-1 0-1,1 0 1,0 0 0,-1 0 0,1 0 0,-1 0-1,-1 1 1,1-2-1,1 1 1,-1 0-1,1-1 0,-1 1 0,1 0 0,0 0 0,-1 0 1,1 0-1,0 0 0,0 0 0,0 1 0,0-1 0,0 0 0,0 0 1,0 1-1,0-1 0,1 1 0,-1-1 0,0 1 0,1-1 0,0 1 1,-1-1-1,1 1 0,0-1 0,-1 1 0,1 0 0,0 1 0,0-1 2,0 0-1,0-1 1,-1 1-1,1-1 1,-1 1-1,1 0 0,-1-1 1,1 1-1,-1-1 1,0 1-1,0-1 0,0 0 1,0 1-1,0-1 1,0 0-1,0 0 1,0 1-1,-1-1 0,1 0 1,0 0-1,-1-1 1,1 1-1,-1 0 0,1 0 1,-1-1-1,1 1 1,-3 0-1,-8 5 15,-1 12 35,-28 17 24,41-35-78,-1 0 1,1 0-1,0 0 0,0 0 1,-1 0-1,1 0 0,0 1 0,0-1 1,0 0-1,-1 0 0,1 0 1,0 1-1,0-1 0,0 0 0,0 0 1,0 0-1,-1 1 0,1-1 0,0 0 1,0 0-1,0 1 0,0-1 1,0 0-1,0 0 0,0 1 0,0-1 1,0 0-1,0 1 0,0-1 1,0 0-1,0 0 0,0 1 0,0-1 1,0 0-1,0 0 0,0 1 1,0-1-1,1 0 0,-1 0 0,0 0 1,0 1-1,0-1 0,0 0 1,0 0-1,1 0 0,-1 1 0,0-1 1,0 0-1,0 0 0,1 0 0,-1 0 1,0 1-1,0-1 0,1 0 1,-1 0-1,0 0 0,0 0 0,1 0 1,-1 0-1,0 0 0,0 0 1,1 0-1,-1 0 0,64 0 25,179 0-37,-241 0 12,0 0-1,-1 1 1,1-1 0,0 0 0,-1 0 0,1 1-1,0-1 1,-1 1 0,1 0 0,0 0 0,-1-1-1,1 1 1,-1 0 0,0 0 0,1 0 0,-1 0-1,0 1 1,0-1 0,1 0 0,-1 0-1,0 1 1,0-1 0,0 1 0,-1-1 0,3 4-1,4 6 0,11 3 14,-2 12 2,-13-19 4,0-1-1,0 1 1,-1 0-1,1 0 1,-2 0-1,1 0 1,-1 0-1,0 0 0,0 0 1,-1 0-1,0 0 1,-2 11-1,2 5 88,0-21-99,0 0 0,-1 0-1,1-1 1,0 1 0,-1 0-1,1 0 1,-1-1 0,0 1-1,0 0 1,1-1 0,-1 1-1,0-1 1,0 1 0,0-1-1,-1 1 1,1-1 0,0 0-1,0 1 1,-1-1 0,1 0 0,-1 0-1,1 0 1,-1 0 0,-2 1-1,-7 6 37,-4 13 75,-15-3 18,26-14-103,0-1 0,-1 0 0,0 0 0,1 0 0,-1-1 0,-7 3 0,-2 1 21,0 0-8,1-1 1,-2-1 0,1 0-1,-1-1 1,1-1-1,-18 2 1,-94-3-225,70-2-559,55 0 666,0 1-1,0-1 0,1 0 1,-1 0-1,0 0 0,1 0 1,-1 0-1,1 0 0,-1 0 1,1 0-1,-1 0 0,1 0 1,0 0-1,-1 0 0,1 0 1,0 0-1,0 0 0,0 0 1,0 0-1,0 0 0,0-2 1,0 3-60,-2-5-553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6.1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203 174 10413,'0'-2'101,"0"-1"1,0 0-1,0 0 1,0 1-1,1-1 1,0 0-1,-1 1 1,1-1-1,0 0 1,0 1-1,1-1 0,1-3 1,0 1 112,2-18 1735,6 3 960,-10 17-2865,1 12 4405,-2 28-3765,0-36-658,0 0-1,0 0 0,0 0 0,0 0 0,0 0 1,-1 0-1,1 0 0,0 0 0,0 0 0,-1 0 0,1 0 1,-1 0-1,1 0 0,-1 0 0,1 0 0,-1 0 1,1-1-1,-2 2 0,-27 46 295,17-6-101,-11 3-29,11 1 6,-17 4-12,16-1-39,-11-1-33,13-3-46,-13-2-29,14-3 5,2-17-15,-6 22 0,6-13-17,5-24-9,1 1 0,0 0 1,1 0-1,-1 13 0,2-22 12,0-8-151,0 8 138,0-4-13,0 1-1,0 0 1,0 0-1,1 0 1,-1 0-1,1 0 0,-1 0 1,1 0-1,2-4 1,20-10-155,-22 15 153,0 0 1,0 0 0,-1-1-1,1 1 1,-1 0-1,1 0 1,-1-1-1,0 1 1,0 0-1,0 0 1,0-4 0,-1 2-22,1 0 0,0-1 1,0 1-1,1 0 0,-1 0 1,1 0-1,0 0 0,0 0 0,3-6 1,20-28-315,-15-5-52,7-4 12,-8-6 31,33-57-76,-2-6 317,-17 53 285,17-79 0,-39 141-135,1 0 0,-1 1 0,0-1 0,0 0 0,1 1 0,-1-1-1,1 0 1,-1 1 0,1-1 0,-1 1 0,1-1 0,-1 0 0,1 1-1,-1-1 1,1 1 0,-1-1 0,1 1 0,0 0 0,-1-1 0,1 1 0,0 0-1,0-1 1,-1 1 0,1 0 0,0 0 0,0 0 0,0-1 0,25 1 848,-16 1-632,-10-1-237,1 0 0,0 0 0,-1 0 1,1 0-1,0 0 0,-1 0 0,1 0 0,0 0 0,-1 1 0,1-1 0,0 0 0,-1 0 0,1 1 0,-1-1 1,1 0-1,-1 1 0,1-1 0,0 1 0,-1-1 0,1 1 0,-1-1 0,0 1 0,1-1 0,-1 1 1,1-1-1,-1 1 0,1 0 0,16 36 256,3-20-12,-9-3-28,18 27 1,7 12 208,31 31 164,243 325-137,-301-397-752,-5-7-432,0 1 0,0 0 0,0 1 0,-1-1 1,4 9-1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6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66 165 15953,'-65'0'6470,"73"-5"-6417,25-16 28,-33 21-77,1-1 1,0 1-1,0-1 0,-1 1 1,1-1-1,0 1 1,0 0-1,-1-1 0,1 1 1,0 0-1,0 0 1,0-1-1,0 1 0,-1 0 1,1 0-1,0 0 1,1 0-1,1 0 3,-1 0 0,1 0 0,0 0 0,-1 0 0,1-1-1,0 1 1,-1-1 0,6-2 0,-2-4 8,-5 6-14,-1 0 0,1 0 0,-1 0 0,1 0 0,0 1 0,-1-1 0,1 0-1,0 1 1,0-1 0,-1 0 0,1 1 0,0-1 0,1 0 0,47-7 18,-9-6-5,36-6-161,-36 8-1258,47-8 1,29-10-9718,-95 24 7169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7.9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50 8517,'0'0'1011,"0"-4"81,0-38 4229,0 38-1054,0 11-3544,0 126 1909,0-131-2613,0 0 1,0 0-1,1 0 1,-1 0-1,1 0 1,-1 0-1,1 0 0,0 0 1,0 0-1,0 0 1,0-1-1,0 1 1,0 0-1,1-1 1,-1 1-1,0-1 0,1 1 1,-1-1-1,1 1 1,0-1-1,-1 0 1,1 0-1,3 1 1,8 9 72,3 15 66,16 3-64,-16 1-40,53 27-43,128 138-2363,-187-186 2293,-7-7-2656,-39-46-13086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2.6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6185,'0'0'-81,"0"5"-468,0 102 859,0-61-2663,0-36 853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8.2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474 94 10121,'0'-45'2831,"0"-1"4017,-5 44-6295,-14 2-177,14 0-150,0 0-49,4 0-168,1-1 0,-1 1 1,0 0-1,0 1 0,0-1 0,0 0 1,0 0-1,1 0 0,-1 0 0,0 1 1,0-1-1,0 0 0,1 1 0,-1-1 1,0 1-1,0-1 0,1 1 0,-1-1 1,0 1-1,1-1 0,-1 1 0,0-1 1,1 1-1,-1 0 0,1 0 0,-1-1 1,1 1-1,0 0 0,-1 0 0,1-1 0,0 1 1,-1 0-1,1 0 0,0 1 0,-9 15 173,-18-2 132,22-9-262,0 0 1,0 0-1,1 1 1,-6 10-1,-13 22 87,-137 206 156,124-180-2128,-54 136 0,78-166-1492,2 1 0,-7 39-1,13-44 30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8.9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11705,'0'0'13489,"7"0"-13193,22 0-83,-29 0-208,1 0-1,0 0 1,-1 0 0,1 0 0,-1 0-1,1 1 1,0-1 0,-1 0 0,1 0-1,-1 0 1,1 0 0,-1 1 0,1-1-1,-1 0 1,1 0 0,-1 1 0,1-1-1,-1 1 1,1-1 0,-1 0 0,1 1-1,-1-1 1,0 1 0,1-1-1,-1 1 1,0-1 0,1 2 0,32 30 95,-4-17-26,-6 8-26,16 12 11,282 190-992,-319-223 729,20 12-1508,-7-10-3127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9.1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402 65 14285,'0'-57'4932,"0"49"-1714,0 42-2332,0 108 270,0-137-1142,0-1-1,-1 0 1,0 1 0,0-1 0,0 0 0,0 0-1,-1 1 1,1-1 0,-1 0 0,0 0 0,0-1-1,-1 1 1,1 0 0,-4 3 0,-10 17 29,1 24 17,-14 2-23,13-1-13,-55 50-12,-50 99-878,68-114-3156,14-20-2833,22-39 2527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4.0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60 9165,'0'0'1716,"0"-6"-745,0-43 1402,0 49-2369,0 0-1,0 0 1,0 0-1,0-1 0,0 1 1,0 0-1,0 0 1,0 0-1,0 0 0,0-1 1,0 1-1,0 0 1,0 0-1,0 0 0,0-1 1,0 1-1,0 0 1,0 0-1,1 0 0,-1 0 1,0 0-1,0-1 1,0 1-1,0 0 0,0 0 1,0 0-1,1 0 1,-1 0-1,0 0 0,0 0 1,0-1-1,0 1 1,0 0-1,1 0 0,-1 0 1,0 0-1,0 0 1,0 0-1,1 0 1,-1 0-1,0 0 0,0 0 1,0 0-1,0 0 1,1 0-1,-1 0 0,0 0 1,0 0-1,0 0 1,0 0-1,1 0 0,-1 0 1,0 1-1,0-1 1,1 0-1,117 0 3371,-114 0-3283,-1 0 0,1 0 0,-1 0 0,1 1-1,-1 0 1,1-1 0,-1 1 0,7 3 0,9 13 387,-9-7-204,16 5 318,-12 0-293,-2 1-1,14 22 0,-3-4 90,101 177 713,-54-85-1022,-41-71-435,-26-51 217,-1-13-3471,-2-43 1666,0-233 779,0 280 1173,-1 0 0,1-1 0,-1 1 1,-1 0-1,1 0 0,-1 0 0,-3-9 1,2 10 8,2-1 0,-1 1 0,0-1 0,1 0 0,0 0 0,0 0 0,0-9 0,1-43 642,0 56-633,0 0 1,0 0-1,0 0 0,-1 0 1,1 0-1,0 1 0,0-1 0,0 0 1,-1 0-1,1 0 0,0 0 0,-1 1 1,1-1-1,-1 0 0,1 0 1,-1 1-1,1-1 0,-1 0 0,0 1 1,0-2-1,0 2 38,0-1-1,1 1 1,-1-1-1,0 0 1,1 1 0,-1-1-1,1 0 1,-1 1 0,1-1-1,0 0 1,-1 0 0,1 0-1,0 1 1,-1-1-1,1 0 1,0 0 0,0 0-1,0 0 1,0 1 0,0-3-1,0 3 169,0-2-194,0 9 1282,0 35-938,0-1-217,0 183-229,0-68-3484,0-154 3451,0 1-1,0-1 1,1 1 0,-1-1 0,1 0-1,-1 1 1,1-1 0,0 1 0,0-1-1,0 0 1,0 0 0,1 1 0,-1-1-1,2 2 1,-1-2-18,-1-1 0,0 1 0,1 0 0,-1 0 0,0 1-1,0-1 1,0 0 0,0 0 0,-1 0 0,1 1 0,-1-1 0,1 0-1,-1 1 1,0 1 0,0 46-4069,0-50 3959,0-7-162,0-27 523,3 28-10,3-9-159,1-2 940,0 0-1,1 0 1,14-20-1,-18 33-840,16-23 2713,-19 25-2117,0 0 0,1-1 1,-1 1-1,0-1 0,0 0 0,-1 1 0,1-1 1,0 0-1,-1 0 0,1-3 0,-1 5-301,0 0-56,0 6 900,0-3-1186,-1 0 1,1-1-1,0 1 1,0-1-1,-1 1 1,1-1-1,-1 1 1,1-1-1,-1 1 1,0-1-1,0 0 1,1 1-1,-1-1 1,0 0-1,0 0 1,0 1-1,-1-1 1,-1 2-1,2-3 0,0 1 0,0 0 0,0 0 0,0 0-1,0 1 1,0-1 0,0 0 0,0 0 0,1 0-1,-1 1 1,0-1 0,1 0 0,-1 1 0,1-1-1,0 0 1,-1 1 0,1-1 0,0 3 0,0-4-10,0 1 0,0-1 1,0 1-1,0-1 0,0 1 1,-1-1-1,1 1 0,0 0 1,0-1-1,0 1 0,-1-1 1,1 0-1,0 1 0,0-1 1,-1 1-1,1-1 0,0 1 1,-1-1-1,1 0 0,0 1 1,-2 0-1,-9 16 187,0 0 0,-15 33 1,17-18-1,-29 44 154,23-27-227,2 1 0,2 0 0,-7 90-1,9 155-1277,9-294 1113,0 0 0,1 0-1,-1 0 1,0 0 0,0 0 0,1 0 0,-1 0 0,1 0 0,-1 0 0,1 0 0,-1 0 0,1 0-1,0 0 1,-1-1 0,1 1 0,0 0 0,0-1 0,0 1 0,-1 0 0,1-1 0,0 1 0,0-1 0,0 1-1,0-1 1,0 0 0,0 1 0,0-1 0,0 0 0,0 0 0,0 1 0,2-1 0,4 2-310,1 1-3670,-1 1 759,3-3 1520,-5-1 501,0 0-3264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5.0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0 254 8209,'0'-68'8760,"1"67"-8678,-1 0 1,1 0 0,-1 0-1,1 0 1,0 0-1,-1 0 1,1 1 0,0-1-1,0 0 1,-1 1-1,1-1 1,0 0-1,0 1 1,0-1 0,0 1-1,0 0 1,0-1-1,0 1 1,0 0 0,0-1-1,0 1 1,0 0-1,0 0 1,2 0-1,0-1 257,-3 1-268,1 0 1,-1-1 0,0 1 0,1 0-1,-1-1 1,1 1 0,-1 0-1,0-1 1,1 1 0,-1 0-1,0-1 1,0 1 0,1 0-1,-1-1 1,0 1 0,0-1-1,0 1 1,1-1 0,-1 1 0,0-1-1,0 1 1,0 0 0,0-1-1,0 1 1,0-1 0,0 1-1,0-1 1,0 1 0,0-1-1,0 1 1,0-1 0,0 1-1,-1-1 1,1 0-18,0 1 1,0 0-1,0-1 0,0 1 0,0-1 1,0 1-1,0-1 0,0 1 0,0-1 1,0 1-1,0-1 0,0 1 0,0-1 0,0 1 1,0-1-1,0 1 0,1-1 0,-1 1 1,0-1-1,0 1 0,1 0 0,-1-1 1,1 0-1,1 0 144,-1 1-160,-1 0 0,1 0-1,0 0 1,-1 0 0,1-1 0,-1 1 0,1 0 0,-1 0 0,1-1 0,-1 1 0,1 0 0,-1 0 0,1-1 0,-1 1 0,0-1 0,1 1-1,-1 0 1,1-1 0,-1 1 0,0-1 0,1 1 0,-1-1 0,0 1 0,0-1 0,1 1 0,-1-1 0,0 1 0,0-1 0,0 1 0,0-1 0,0 1-1,0-1 1,0 0 0,0 0 0,5 2 170,-5-2-201,1 1-1,-1 0 0,0 0 0,1 0 1,-1 0-1,0 0 0,1 0 1,-1 0-1,1 0 0,-1 0 1,0 0-1,1 0 0,-1 0 1,0 0-1,1 0 0,-1 0 1,0 0-1,1 0 0,-1 0 0,0 1 1,1-1-1,-1 0 0,0 0 1,1 0-1,-1 1 0,0-1 1,1 0-1,-1 0 0,0 1 1,0-1-1,1 0 0,-1 1 1,0-1-1,0 0 0,0 1 0,0-1 1,1 0-1,-1 1 0,0-1 1,0 0-1,0 1 0,0-1 1,40 74 554,-33-62-514,1 0 1,1-1-1,14 15 0,1 2 1,199 230 1,-222-257-53,7 10-127,1 0 0,0 0 0,1-1 0,0 0 0,1-1 0,0 0 0,16 9 0,-26-17 118,1-9-1370,-2-37 667,0 43 697,1 1-1,-1-1 1,-1 0 0,1 1 0,0-1-1,0 0 1,-1 1 0,1-1 0,0 1-1,-1-1 1,0 1 0,1-1 0,-1 1-1,-1-3 1,-10-2-87,11 6 96,0-1-1,-1 1 1,1-1-1,0 0 1,0 1-1,-1-1 1,1 0-1,0 0 1,0 1 0,0-1-1,-1-2 1,0 0-9,1-1 1,0 0 0,0 0-1,0 1 1,0-1 0,1 0-1,0 0 1,-1 0-1,2 0 1,-1 0 0,1-4-1,-1 1 0,1 1-1,-1-1 0,0 0 0,-1 1 0,0-1 1,0 0-1,-3-9 0,-5-3-1,7 15 19,-1-1 0,1 0-1,0 1 1,1-1 0,-1 0-1,1 0 1,0 0 0,0 0-1,0-10 1,1-338 1639,1 352-1630,-1 0-1,1 0 1,0 1-1,0-1 1,0 0-1,0 1 1,0-1-1,0 0 1,0 1-1,0 0 1,0-1-1,0 1 1,0 0-1,0-1 1,0 1-1,0 0 1,1 0-1,0 0 1,-1 0-6,-1-1 0,1 1 0,-1 0 0,1 0 0,-1 0 0,1 0 1,0 0-1,-1 0 0,1 0 0,-1 0 0,1 0 0,-1 0 0,1 0 0,-1 0 0,1 0 0,-1 0 1,1 0-1,-1 1 0,1-1 0,-1 0 0,1 0 0,-1 1 0,1-1 0,-1 0 0,1 1 0,-1-1 1,1 1-1,-1-1 0,0 0 0,1 1 0,-1-1 0,0 1 0,1-1 0,-1 1 0,0-1 0,0 1 1,0-1-1,1 1 0,-1-1 0,0 1 0,0 0 0,0 22 10,0-20-6,7 158 0,-5 18-2418,-3-98-788,1-76 2880,-1 0 1,1 0 0,-1 0 0,0 0-1,-1 0 1,1 0 0,-1-1-1,0 1 1,0 0 0,-3 4 0,2-4-108,1-1 0,0 0 0,0 1 0,0-1 0,1 1 1,-1 0-1,1-1 0,0 1 0,1 0 0,-1 6 0,1-8 132,0 0-1,0-1 0,0 1 1,-1 0-1,1 0 0,-1-1 1,1 1-1,-1 0 1,0 0-1,-1 2 0,-20 19-2219,15-17 1839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5.4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1 119 9873,'0'-6'454,"0"5"-410,0 0-1,0 0 1,0-1-1,0 1 1,0 0-1,0 0 1,1 0 0,-1 0-1,0-1 1,1 1-1,-1 0 1,1 0 0,-1 0-1,1 0 1,0 0-1,-1 0 1,1 0 0,0 0-1,0 1 1,0-1-1,0 0 1,0 0 0,0 1-1,0-1 1,0 0-1,0 1 1,0-1 0,0 1-1,0-1 1,0 1-1,0 0 1,0-1-1,1 1 1,-1 0 0,0 0-1,0 0 1,0 0-1,0 0 1,1 0 0,-1 0-1,1 1 1,5-1 2486,-2-4-1267,16-11-7,-16 11-21,-4 3-1088,1 1-1,-1-1 1,0 0-1,1 1 1,-1-1-1,0 0 1,1 0-1,-1 0 1,0 0-1,0 0 1,0-1-1,1 0 1,-2 1 44,7-3 318,-1-1-1,-1 0 1,1-1-1,-1 0 1,0 0 0,7-10-1,-13 18-449,1-1 0,0 0 0,-1 0 0,1 1 0,0-1 0,0 0 0,-1 1 0,1-1 0,0 0 1,0 1-1,1-1 0,-1 0 0,0 2 0,2 26 81,-2 14-65,0 123 133,0-163-205,0-1 1,0 1-1,-1 0 1,1-1-1,-1 1 1,0-1-1,1 1 1,-1-1-1,0 1 1,-1-1-1,1 1 1,0-1-1,-1 0 1,-1 2-1,1-2-1,1 0-1,-1 1 1,1-1-1,0 0 1,-1 0 0,1 1-1,0-1 1,1 1-1,-1-1 1,0 1 0,1-1-1,-1 1 1,1 4-1,0 58 25,0-65-23,0 0-1,0 1 0,0-1 0,0 1 0,0-1 0,-1 1 1,1-1-1,0 1 0,0-1 0,0 1 0,0-1 1,-1 1-1,1-1 0,0 0 0,0 1 0,-1-1 0,1 0 1,0 1-1,-1-1 0,1 0 0,0 1 0,-1-1 1,1 0-1,0 1 0,-1-1 0,1 0 0,-1 0 0,1 0 1,-1 1-1,1-1 0,-1 0 0,1 0 0,-1 0 1,1 0-1,0 0 0,-1 0 0,1 0 0,-1 0 0,1 0 1,-1 0-1,1 0 0,-1 0 0,1 0 0,-1 0 1,1 0-1,-1-1 0,1 1 0,0 0 0,-1 0 1,0-1-1,1-50-11,0-95 20,1 142-12,-1-1-1,1 0 1,-1 1-1,1-1 0,1 0 1,-1 1-1,1 0 1,0-1-1,0 1 0,2-5 1,-1 5 0,-1 0-1,0 0 1,0 0 0,-1-1 0,1 1-1,-1 0 1,0-1 0,0 1 0,0-1-1,-1-5 1,0-76-33,0 85 105,0 9-5,0 43 32,1-30-86,1-7-9,-2 0 0,1 1 0,-2-1 0,0 0 0,-1 0-1,-4 16 1,-17 17 5,21-40-8,0 0 0,1 0 0,0 0 0,1 1 0,-1 12 0,2-11 1,-2-1-1,1 1 1,-4 16-1,-4 2 2,4-15-3,1 1 1,0-1-1,1 0 1,0 1 0,0 12-1,1-9-43,0 0 0,-1 0 1,-6 21-1,4-21-128,1-1 1,1 1-1,-1 21 1,-6 140-6828,8-146 3405,-4-6-520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8.8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79 4660,'0'0'8951,"0"-4"-8646,0-19 592,0 21-634,0-9-32,0 9-51,0-34 3610,0 518 466,1-473-4247,0-1-1,0 0 0,0 0 1,1 0-1,0 0 0,1 0 1,0 0-1,6 12 0,-6-13-1,1 0 0,-1 1-1,-1-1 1,1 1 0,-1 0-1,-1 0 1,1 0 0,-1 13-1,0-15-3,-1 1 0,1 0 0,0 0 0,1 0 0,0-1-1,0 1 1,0 0 0,6 10 0,-5-12-1,0 1 0,-1 1 0,1-1 0,-1 0-1,-1 1 1,1-1 0,-1 1 0,0 10 0,0-12 0,-1-1 0,1 1 0,-1 0 0,1 0 0,1-1 0,-1 1 0,1-1 0,-1 1 0,5 6 0,-4-7 0,0 0 0,0 0 0,0 0 0,-1 0 0,0 0 1,0 1-1,0-1 0,0 0 0,0 7 0,-1-8-2,0-1 1,0 1-1,1-1 0,-1 1 1,1-1-1,0 1 0,-1-1 1,1 0-1,0 1 0,1-1 1,1 4-1,-2-4 0,1 0 1,-1 0 0,0 0-1,0 0 1,-1 0-1,1 0 1,0 0 0,-1 0-1,1 0 1,-1 0-1,0 4 1,0-5 4,1 0 0,-1 0 0,0 0 0,0 0 0,0 0 0,1 0 0,-1 0 0,0 0 0,1-1 0,-1 1 0,1 0 0,-1 0 0,1 0 0,-1 0 0,1-1 0,0 1 0,1 1 0,0-32-5674,-2 29 5580,0 1 0,0-1 0,0 0-1,0 1 1,0-1 0,0 0 0,0 1-1,0-1 1,-1 0 0,1 1-1,0-1 1,0 0 0,-1 1 0,1-1-1,0 1 1,-1-1 0,1 0 0,0 1-1,-1-1 1,1 1 0,-1-1 0,1 1-1,-2-1 1,-2-3-322,2 1 144,-1 1 1,1-1-1,-1 0 1,1 0-1,0 0 1,0 0-1,0 0 1,0-1-1,1 1 1,-1-1-1,1 1 0,0-1 1,0 1-1,0-1 1,1 0-1,-1-4 1,1 6 76,0 0 1,0 0 0,0 0 0,0 1 0,0-1-1,-1 0 1,1 0 0,-1 1 0,1-1 0,-1 0-1,1 1 1,-1-1 0,0 0 0,-1-2-1,-4-1-380,1 1-1,0-1 1,-1 1-1,-9-6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9.3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164 100 7957,'-7'-30'8779,"7"25"-7959,1 3-668,-1 0 1,0 0-1,1 1 1,-1-1-1,0 0 0,0 0 1,0 0-1,0 0 0,-1 1 1,1-1-1,0 0 0,-1 0 1,0 0-1,1 1 0,-1-1 1,0 0-1,-1-1 1,-4 1-51,5 2-65,1 0 0,-1 0 0,0-1 0,0 1-1,1 0 1,-1 0 0,0-1 0,0 1 0,1-1-1,-1 1 1,0 0 0,1-1 0,-1 1 0,0-1 0,1 0-1,-1 1 1,1-1 0,-1 1 0,1-1 0,-1 0-1,1 1 1,0-1 0,-1 0 0,1 0 0,0 1 0,-1-1-1,1 0 1,0 0 0,0 1 0,0-1 0,0 0-1,0 0 1,0 0 0,0 0 0,0 0 0,-1 0 0,1 1 0,0-1 0,-1 1 0,1-1 0,0 1 0,-1-1 0,1 1 0,-1 0 0,1-1 0,-1 1 0,1 0 0,-1-1 1,1 1-1,-1 0 0,1 0 0,-1-1 0,0 1 0,1 0 0,-1 0 0,1 0 0,-2 0 0,2-1 163,63 1-179,-62 0-20,0 0 0,-1 0 0,1 0 0,0 0 1,0 1-1,-1-1 0,1 0 0,0 0 0,-1 0 0,1 1 0,0-1 1,-1 0-1,1 1 0,0-1 0,-1 0 0,1 1 0,-1-1 1,2 1-1,2 2 2,-1 0 2,1 0-1,0-1 1,0 0-1,0 1 1,0-2-1,0 1 1,1 0-1,-1-1 1,1 0-1,-1 0 1,1 0-1,7 0 1,-8-1-2,-1 1 0,1-1 0,-1 1 0,1 0 1,-1-1-1,0 2 0,1-1 0,-1 0 0,0 1 0,5 2 0,7 3 3,3 0-4,-11-4-5,0-1 0,0 1-1,11 7 1,10 8 7,-17-12-4,-1 0 0,1 1 0,-2 1 0,12 9 0,-19-14 19,1 0 0,0 1 1,-1-1-1,0 1 1,1-1-1,-2 1 0,1 0 1,0 0-1,-1-1 0,1 1 1,-1 0-1,0 1 0,0-1 1,-1 0-1,0 0 0,1 6 1,-1-9-18,0 1 0,-1-1 0,1 1 1,0-1-1,0 1 0,-1 0 0,1-1 0,-1 1 0,1-1 1,-1 1-1,0-1 0,0 0 0,0 1 0,0-1 1,0 0-1,0 0 0,0 1 0,0-1 0,0 0 1,0 0-1,-1 0 0,1 0 0,0 0 0,-1-1 0,1 1 1,0 0-1,-1-1 0,1 1 0,-1-1 0,0 1 1,1-1-1,-1 0 0,-1 1 0,-10 3 5,-5 11 4,-19 2 16,-48 13 0,45-16-18,-46 12-18,52-16-199,1 0-1,-43 21 1,73-30-9,0 1 0,0-1 1,0 1-1,1 0 0,-1 0 0,0 0 0,1 0 1,-4 4-1,5-5-129,1 0 0,-1 0 0,0 1 0,1-1 0,-1 1-1,0-1 1,1 0 0,0 1 0,-1-1 0,1 1 0,0-1 0,0 1 0,0 1 0,0-3 298,0 1-1,0-1 1,0 0-1,0 0 1,0 0-1,0 1 1,0-1-1,0 0 1,0 0-1,0 0 1,1 1-1,-1-1 1,0 0 0,0 0-1,0 0 1,0 0-1,1 0 1,-1 1-1,0-1 1,0 0-1,0 0 1,0 0-1,1 0 1,-1 0-1,0 0 1,0 0-1,0 0 1,1 0-1,-1 1 1,0-1 0,0 0-1,1 0 1,-1 0-1,0 0 1,0 0-1,0 0 1,1-1-1,-1 1 1,0 0-1,9 2-795,24 2-3590,9-1 1218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1.5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63 5793,'0'-2'279,"0"-5"1158,0-15 8676,0 15-10740,2 6 739,-1 0 1,1 0-1,0 0 1,-1 1-1,1-1 1,0 1-1,0-1 1,3 0-1,-5 1-88,1 0 0,-1 0-1,0 0 1,0 0 0,1 0 0,-1 0 0,0 0-1,0 0 1,0-1 0,1 1 0,-1 0 0,0 0-1,0 0 1,0 0 0,0-1 0,1 1 0,-1 0-1,0 0 1,0 0 0,0-1 0,0 1-1,0 0 1,0 0 0,0-1 0,0 1 0,1 0-1,-1 0 1,0-1 0,0 1 0,0 0 0,0 0-1,0-1 1,0 1 0,0 0 0,-1 0 0,1-1-1,0 1 1,2-6 523,-1 6-494,-1-1-1,1 1 1,-1-1 0,1 1-1,0 0 1,0-1-1,-1 1 1,1 0-1,0 0 1,0-1-1,-1 1 1,1 0-1,0 0 1,0 0-1,-1 0 1,1 0-1,0 0 1,0 0-1,-1 0 1,1 0-1,0 0 1,0 1-1,-1-1 1,1 0-1,0 0 1,0 1-1,-1-1 1,1 1-1,0-1 1,-1 0 0,1 1-1,0-1 1,-1 1-1,1-1 1,-1 1-1,1 0 1,-1-1-1,1 1 1,-1 0-1,2 2 138,-1 1-1,0-1 0,0 0 1,0 1-1,0-1 1,0 6-1,0-2-353,68 511 1750,-68-484-1888,3-1 0,0 0 0,2 0 0,2 0 0,13 38 0,-14-59-16,-4-8-1867,-1-44-11250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1.9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11 118 6373,'-8'-53'3319,"6"-2"3315,2 55-6608,0 0 1,0 0 0,0-1-1,0 1 1,0 0 0,0 0-1,0-1 1,0 1 0,0 0-1,1 0 1,-1 0 0,0-1-1,0 1 1,0 0 0,0 0 0,0 0-1,1-1 1,-1 1 0,0 0-1,0 0 1,0 0 0,1 0-1,-1 0 1,0-1 0,0 1-1,0 0 1,1 0 0,-1 0-1,0 0 1,0 0 0,1 0 0,-1 0-1,0 0 1,23-5 877,-18 7 3681,-4 8-5025,-2-7 849,1-3-405,0 0 0,0 0 0,0 0 0,0 1 0,0-1 0,0 0 0,0 0 0,0 0 0,0 1 0,0-1-1,1 0 1,-1 0 0,0 0 0,0 0 0,0 1 0,0-1 0,0 0 0,0 0 0,0 0 0,0 0 0,0 0 0,1 0-1,-1 1 1,0-1 0,0 0 0,0 0 0,0 0 0,0 0 0,1 0 0,-1 0 0,0 0 0,0 0 0,0 0 0,0 0-1,1 1 1,-1-1 0,0 0 0,0 0 0,0 0 0,1 0 0,-1 0 0,0 0 0,0 0 0,0-1 0,0 1 0,1 0-1,-1 0 1,0 0 0,0 0 0,0 0 0,0 0 0,1 0 0,-1 0 0,0 0 0,21-1 130,2 0-87,0 0 0,40 6-1,-53-3-46,151 43 30,-145-39-17,-1 0 1,0 1 0,0 1 0,-1 0 0,0 1-1,0 1 1,-1 0 0,14 13 0,-25-20 1,1 0 0,0 1 0,-1-1 1,1 1-1,-1-1 0,0 1 0,0 0 0,-1 0 1,1 0-1,-1 0 0,1 5 0,0 2 123,-1 0 1,0 22-1,-1-31-134,0-1 1,0 0-1,-1 1 0,1-1 0,-1 0 1,1 1-1,-1-1 0,1 0 0,-1 0 1,0 0-1,0 1 0,0-1 0,1 0 1,-1 0-1,0 0 0,0 0 0,-1 0 1,1-1-1,0 1 0,0 0 0,0 0 1,0-1-1,-1 1 0,1-1 0,0 1 1,-1-1-1,-1 1 0,-7 4 14,-7 14 9,-64 15 1,-67 25 42,98-41-834,-72 36-1,117-51 347,-23 15-1002,18-5-1762,6 4-4227,4-14 4106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2.8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9037,'0'0'947,"0"-8"165,0 5-868,0 7 1032,0 79-607,0-82-667,0-1 1,0 1 0,1 0 0,-1 0 0,0 0 0,0-1 0,0 1 0,0 0-1,1 0 1,-1-1 0,0 1 0,1 0 0,-1 0 0,1-1 0,-1 1 0,1-1-1,-1 1 1,1 0 0,-1-1 0,1 1 0,-1-1 0,1 1 0,0-1-1,-1 1 1,1-1 0,0 0 0,0 1 0,-1-1 0,1 0 0,0 0 0,1 1-1,-1-1 0,-1 0 0,1 0-1,0 1 1,0-1 0,0 0-1,-1 1 1,1-1-1,0 1 1,0-1 0,-1 1-1,1-1 1,0 1 0,-1-1-1,1 1 1,-1 0 0,1-1-1,-1 1 1,1 0-1,-1-1 1,1 1 0,-1 0-1,0 0 1,1-1 0,-1 1-1,0 0 1,0 0-1,1 0 1,-1 0 0,0-1-1,0 1 1,0 1 0,-1 0-87,1-1 1,0 1 0,0-1 0,0 1 0,0-1-1,0 0 1,0 1 0,0-1 0,0 1-1,0-1 1,1 0 0,-1 1 0,1-1 0,-1 1-1,1-1 1,-1 0 0,1 0 0,0 1 0,0-1-1,-1 0 1,1 0 0,0 0 0,0 0 0,2 2-1,-1-1-66,3 11-3489,4-9 1346,-6 1-220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3.5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1 128 8085,'0'-127'14554,"0"136"-14000,0 46 379,0 313 571,-1-361-1499,1 0 1,1-1-1,-1 1 1,1 0-1,0-1 1,4 11-1,8 12 9,-9-23-11,-1 1 0,0-1-1,-1 0 1,0 1 0,0 0-1,0-1 1,0 1 0,-1 0-1,0 11 1,-2 19 4,0-27-8,0 1 0,1 0 0,0-1 0,1 1 0,0 0 1,5 18-1,3-9-4,-7-17-2,-1 1 0,1 0 0,0-1 1,-1 1-1,0 0 0,0 0 0,0 0 0,0-1 0,0 9 0,-2 3-83,0-12 17,1 1 1,-1-1-1,1 1 1,0-1-1,0 1 0,1-1 1,-1 0-1,1 1 1,-1-1-1,1 1 0,2 3 1,9 8-591,-10-54-16768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4.0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46 204 7173,'0'-56'3877,"0"0"3289,4 54-6488,0 1-873,-3 1 308,0 0-1,-1 0 1,1 0 0,0-1 0,0 1-1,0 0 1,0 0 0,0-1-1,-1 1 1,1-1 0,0 1 0,0 0-1,0-1 1,1 0 0,-2-1 123,1 1 0,0-1 0,-1 1 0,1-1 0,-1 1 0,1-1 0,-1 1 0,0-1 0,0 1 0,0-1 0,0 0 0,0-2 0,0-54 790,0 57-1032,-2 0-8,12 0 15,30 1 2,58 0-13,-96 0 10,1 1 0,0-1 0,-1 0 0,1 1 0,-1-1 1,0 1-1,1 0 0,-1 0 0,1 0 0,-1 0 0,0 1 1,0-1-1,0 0 0,0 1 0,0 0 0,0-1 0,2 4 1,11 7 1,15-1 9,1 9 13,-25-18-25,0 1 1,0 0 0,-1 0 0,1 1-1,-1-1 1,0 1 0,0 1 0,8 8 0,19 19-8,-20-21 16,0 1 0,16 22 1,-25-29 4,0 0 1,0 0 0,0 0-1,-1 0 1,0 1 0,0-1-1,0 1 1,-1 0-1,0-1 1,0 1 0,0 8-1,0-1 32,1 19 52,-3-30-92,1-1 1,0 1-1,0 0 1,-1 0-1,1-1 1,-1 1-1,1 0 1,-1 0-1,0-1 1,1 1-1,-1-1 1,0 1-1,0-1 1,0 1-1,-2 1 1,-35 23 42,18-2-10,-12-8 10,-53 20 1,62-27-18,-6 2 9,-1-2 0,0-1 0,0-1 1,-55 5-1,-6-8-3441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5.8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105 79 12529,'0'0'957,"0"-7"106,1 6-1004,-1 0 1,0 0 0,0-1-1,-1 1 1,1 0 0,0 0-1,0-1 1,-1 1 0,1 0-1,0 0 1,-1 0 0,1-1-1,-1 1 1,0 0 0,1 0-1,-1 0 1,0 0 0,0 0-1,0 0 1,1 0 0,-1 0-1,-2-1 1,0 1 39,1 0-1,0 0 1,-1 0 0,1 1 0,-1-1-1,1 1 1,-1-1 0,1 1-1,-1 0 1,-3 0 0,-2 0 886,2-4-257,-18-14-192,18 14 70,2 4-481,4 0-126,0 0 1,-1 0 0,1 1 0,-1-1-1,1 0 1,0 0 0,-1 0 0,1 0-1,-1 0 1,1 0 0,0 0 0,-1 0-1,1 0 1,-1 0 0,1 0 0,0 0-1,-1 0 1,1 0 0,0-1 0,-1 1 0,1 0-1,-1 0 1,1 0 0,0 0 0,-1-1-1,1 1 1,0 0 0,-1 0 0,1-1-1,0 1 1,0 0 0,-1-1 0,1 1-1,0 0 1,0-1 0,-1 1 0,1 0-1,0-1 1,0 1 0,0 0 0,0-1-1,0 1 1,0-1 0,0 1 0,-1 0-1,1-1 1,0 1 0,0-1 0,1 1-1,-1-4 4173,0 11-3732,0-5-417,0 0 0,0-1 0,0 1 0,0 0 0,0 0 0,0-1 0,1 1 0,-1 0 0,1-1 0,-1 1 0,1-1 0,-1 1 0,1-1 0,0 1 0,0-1 0,1 2 0,31 12 256,-24 3-173,-1 0-34,25 17 46,-14-1-40,17-4-36,-23-19-25,1-1 0,13 16-1,174 173 211,-23-25-2906,-175-172 2266,7 8-168,-2-7-3395,-8-10-1030,0-15 2928,0-3-2192,0-20 1128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6.0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341 33 10317,'-1'-1'114,"1"0"0,0 0 0,0 0 0,0 0 0,0 0 0,0 0-1,0 0 1,0 0 0,0 0 0,0 0 0,1 0 0,-1 0 0,0 0 0,1 0 0,-1 0 0,0 0 0,1 0 0,-1 1 0,1-1 0,-1 0 0,1 0 0,0 0-1,-1 1 1,1-1 0,0 0 0,0 1 0,-1-1 0,1 1 0,0-1 0,0 1 0,0-1 0,0 1 0,-1-1 0,1 1 0,0 0 0,0 0 0,0-1 0,0 1-1,0 0 1,0 0 0,2 0 0,0-1-21,3-2 2622,-6 9-632,0-5-2053,0 1 0,0 0 0,0 0 0,0-1 0,0 1 0,-1-1 0,1 1 0,-1 0 0,1-1 0,-1 1 0,1-1 0,-1 1 0,-1 2 0,-23 10 433,13 23-26,-14-1-64,12 3-111,-51 54 57,53-72-398,-97 175 474,84-146-1416,2 1-1,-15 54 0,33-89-1212,1 0 0,1 0 0,-1 21 0,3-17-1767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7.7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64 16694,'2'-12'2034,"0"1"0,1-23 1,-3 28 557,0 41-2314,0-30-250,0-1 0,0 0 0,1 1 0,-1-1 0,1 0 0,3 9 0,8 10 62,-10-20-76,0 0 0,0 1 1,0-1-1,0 1 0,-1 0 0,1-1 1,-1 1-1,0 0 0,0 0 1,-1 0-1,1 0 0,-1 6 0,1-1 10,0 0-1,0 0 1,1 0 0,0 0-1,5 14 1,-4-15-11,0 1 0,-1 1 0,0-1 0,0 0 0,0 15 0,-2 436-141,0-457 86,0 0 0,0 0 0,-1-1 0,1 1-1,-1 0 1,1 0 0,-1-1 0,0 1 0,0-1 0,0 1 0,-1-1 0,1 1 0,-1-1 0,-2 4 0,-3 4-189,6-9 206,0 1-1,1 0 1,-1-1 0,0 1-1,1 0 1,-1 0-1,1-1 1,0 1-1,0 0 1,-1 0-1,2 3 1,-1 6-2502,1 0-8178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8.2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13 179 10349,'-2'-6'669,"-1"-1"1,1 1 0,0-1-1,1 0 1,0 0-1,0 1 1,0-1-1,1 0 1,1-8-1,-1 14-649,0 1-1,0 0 1,0-1-1,0 1 0,0 0 1,0 0-1,0-1 1,0 1-1,0 0 1,0 0-1,0-1 0,0 1 1,1 0-1,-1 0 1,0-1-1,0 1 1,0 0-1,0 0 1,1 0-1,-1-1 0,0 1 1,0 0-1,0 0 1,1 0-1,-1 0 1,0-1-1,0 1 0,1 0 1,-1 0-1,0 0 1,1 0-1,-1 0 1,0 0-1,0 0 1,1 0-1,-1 0 0,0 0 1,1 0-1,28-4 886,-29 4-887,1 0-1,-1 0 1,0 0-1,0 0 1,1 0-1,-1 0 1,0 0-1,0 0 1,0 0-1,1 0 1,-1 0-1,0 0 1,0 0-1,1 0 1,-1 0-1,0 0 1,0 0-1,0 0 1,1 0-1,-1-1 1,0 1-1,0 0 1,0 0-1,0 0 1,1 0-1,-1 0 1,0-1-1,0 1 1,0 0-1,0 0 1,0 0-1,0-1 1,0 1-1,1 0 1,-1 0 0,0 0-1,0-1 1,0 1 14,0 0 1,0-1 0,0 1 0,0 0 0,0 0-1,0-1 1,0 1 0,0 0 0,1 0 0,-1 0-1,0-1 1,0 1 0,0 0 0,0 0 0,1 0-1,-1 0 1,0-1 0,0 1 0,0 0 0,0 0-1,1 0 1,-1 0 0,0 0 0,0 0 0,1-1-1,-1 1 1,0 0 0,0 0 0,0 0 0,1 0-1,-1 0 1,0 0 0,1 0 0,1 0 162,-1 0-144,0 0 0,0 0 0,1 0 0,-1 0-1,0-1 1,0 1 0,0 0 0,0 0 0,0-1 0,0 1 0,0-1 0,0 1 0,0-1 0,0 1 0,0-1 0,0 0 0,0 1 0,0-1-1,-1 0 1,1 0 0,0 0 0,0 0 0,-1 1 0,2-3 0,-2 3-35,0 0-1,0-1 1,0 1 0,0 0-1,0-1 1,0 1-1,0 0 1,0 0 0,0-1-1,0 1 1,0 0 0,0 0-1,0-1 1,1 1 0,-1 0-1,0 0 1,0-1 0,0 1-1,0 0 1,1 0-1,-1 0 1,0-1 0,0 1-1,1 0 1,-1 0 0,0 0-1,0 0 1,1 0 0,-1-1-1,0 1 1,0 0-1,1 0 1,-1 0 0,1 0-1,-1 0-14,10-4 391,0 0 0,20-11 0,-21 10-287,0 0 0,0 0 0,1 1 0,0 0 0,0 0 0,0 1 0,1 1 0,-1 0 1,14-1-1,15 0 20,47 3 1,-38 1-126,-45-1 0,0 0 1,0 1 0,0-1 0,-1 1-1,1-1 1,0 1 0,0 0 0,0 0-1,-1 0 1,1 1 0,0-1 0,-1 1-1,1-1 1,-1 1 0,0 0 0,3 2-1,11 9 2,18-2 7,-4 11 9,1-10-13,-25-8-6,-1 1-1,-1 0 1,9 10 0,13 15-7,-18-22 7,-1-1 0,-1 1 1,1 0-1,-1 0 0,-1 0 1,0 1-1,0 0 0,0 0 0,3 13 1,-4-8 6,0 1 0,-1 0 1,-1 0-1,0 0 0,-1 24 1,0-26-2,-1-10-4,1 0-1,-1 0 0,0 0 0,0 0 1,0 0-1,0 0 0,-1 1 0,1-1 1,-1 0-1,0 0 0,0 0 0,0-1 0,0 1 1,-3 5-1,-29 22 12,15-1-9,-24-1-7,2-3-5,19-11 7,0-1 0,-1-2 0,-1 0 1,0-1-1,0-1 0,-1-2 0,0 0 0,-33 4 0,-9-2-388,-124-2-1,189-7 362,0 0 1,0-1-1,0 1 1,1 0-1,-1-1 1,0 1-1,0 0 0,1-1 1,-1 1-1,0-1 1,1 1-1,-1-1 1,0 0-1,1 1 1,-1-1-1,1 0 0,-1 1 1,1-1-1,-1 0 1,1 1-1,0-1 1,-1 0-1,1 0 0,0 0 1,-1 1-1,1-1 1,0 0-1,0 0 1,0 0-1,0 0 1,0 0-1,0-1 0,-1-2-196,-1 0 574,1-18-17740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7.1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310 126 11777,'5'-1'360,"9"-4"-198,-10-5 3852,-12 19-3389,-2 0-415,5-5-97,0 0 0,1 1-1,0-1 1,0 1 0,0 0 0,0 1 0,-3 6-1,-1 0 11,1 1 0,-8 16-1,-1 21 165,-24 0-20,25-27-89,1 1 1,1 0-1,-16 41 0,15-32-46,-11 24-68,2 1 0,3 1 1,-12 63-1,25-71 36,7-105-472,0-69-432,0 118 766,1-1-1,0 0 1,0 0 0,0 1 0,1-1 0,-1 0 0,1 1 0,1 0 0,5-11-1,5-12-89,-11 22 94,-1-1 0,1 0 0,-1 0 0,-1 0-1,1 0 1,-1-9 0,0 8-2,0 0 0,0 0 0,1 0 0,3-14 0,20-37-98,-13 0 50,12-5 26,-2 11 59,-9 14 23,-7 17 37,2 1 1,0-1-1,2 1 1,0 0-1,1 1 1,18-25-1,-27 43 58,1 1 0,0 0 0,-1-1 0,1 1-1,0 0 1,0 0 0,0 0 0,0 0 0,0 0-1,3 0 1,-4 0-58,0 1 0,-1 0 0,1 0 0,0-1 0,0 1 0,0 0 0,-1 0 1,1 0-1,0 0 0,0 0 0,-1 0 0,1 0 0,0 0 0,0 1 0,-1-1 0,1 0 0,0 0 0,0 1 0,-1-1 0,1 0 0,0 1 0,-1-1 0,1 0 0,0 1 0,-1-1 0,1 1 0,-1-1 0,1 1 0,-1 0 0,1-1 0,-1 1 0,1 0 0,-1-1 0,1 1 0,-1 0 0,1 1 0,8 38 512,2-18-138,31 134 636,-13-59-692,109 321-59,-97-298-3061,-36-102 745,-4-13 1565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7.3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0 111 12489,'0'0'6955,"7"0"-6793,-4 0-148,0 0 0,0 0-1,-1 0 1,1 0 0,0-1 0,-1 1 0,1-1 0,3-1-1,1-5 31,-7 6-40,1 0 0,-1 0 0,1 1 0,0-1 0,-1 0 0,1 0 0,0 1-1,-1-1 1,1 0 0,0 1 0,0-1 0,0 1 0,1-1 0,3 0 5,-1 0 0,1 0 1,0 1-1,-1-1 0,9 2 0,-4-1 2,-1 0 0,0 0 0,1-1-1,-1 0 1,11-3 0,23-13-11,3 10-97,13-5-479,135-24-7984,-139 27 4825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11.1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168 45 3764,'0'-13'1726,"0"-13"7824,-1 23-9065,13 1 4939,-12 7-5266,0 44 306,1-26-170,0-21-271,-1 1-1,0 0 0,0-1 0,1 1 1,-2 0-1,1-1 0,0 1 0,0 0 1,-1-1-1,1 1 0,-1-1 0,0 1 1,0-1-1,0 1 0,-2 2 0,-18 20 205,12 1-62,-7 1-39,9 2-36,-9 2-25,14-23-49,-2 1-2,1 0 0,-1 0 1,-1 0-1,-5 9 0,0 0-7,1 2-1,1-1 1,0 1-1,2 1 0,0-1 1,-3 26-1,-2-1-19,8-35 21,1 0 0,0 0 0,0 13 0,2-23-2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13.7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24 4896,'0'-19'346,"0"19"-337,0 0-1,0 0 0,0-1 0,0 1 0,0 0 0,0 0 0,0 0 0,0 0 0,0 0 0,0-1 0,0 1 0,0 0 1,0 0-1,0 0 0,0 0 0,0 0 0,0 0 0,0-1 0,0 1 0,0 0 0,0 0 0,1 0 0,-1 0 0,0 0 1,0 0-1,0-1 0,0 1 0,0 0 0,0 0 0,0 0 0,0 0 0,1 0 0,-1 0 0,0 0 0,0 0 0,0 0 1,0 0-1,0 0 0,0 0 0,1 0 0,-1 0 0,0 0 0,0 0 0,0 0 0,0 0 0,0 0 0,1 0 0,-1 0 1,0 0-1,0 0 0,0 0 0,0 0 0,0 0 0,1 0 0,-1 0 0,0 0 0,19 0 626,-15 9 8846,-3 14-6013,-1 43-4107,0-33 1970,-1-20-1184,0 0 0,-1 0-1,0 0 1,-9 24 0,7-24-77,1 0 0,0 0 0,0-1 0,-1 28 1,4 385 586,0-420-658,1 0 0,-1 0 0,1 0 0,0 0 0,0 0 0,1-1 0,-1 1 0,1 0-1,0 0 1,0-1 0,1 1 0,3 4 0,4 10-11,-8-14 9,0 1 1,0-1 0,-1 1-1,0 0 1,0-1 0,-1 1-1,0 0 1,0 0-1,0-1 1,-1 7 0,0 11-2,1-21 4,0 0 0,0-1 1,0 1-1,1 0 1,-1 0-1,0 0 0,1-1 1,0 1-1,-1 0 1,1 0-1,0-1 0,0 1 1,0-1-1,0 1 1,0-1-1,2 3 0,-2-3-130,1 1 0,-1-1 0,0 1 0,0-1 0,0 1 0,0 0 0,0-1 0,0 1 0,-1 0 0,1 0 0,-1 0 0,1-1 0,-1 1 0,0 0 0,1 0-1,-1 3 1,0-3 197,0-42-12883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3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5853,'0'49'3467,"0"0"-6869,0-46 1368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14.2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1 224 7809,'1'-12'484,"1"0"0,0-1 1,1 1-1,1 0 0,0 0 0,6-12 1,-3 5-105,-5 13-252,1-1-1,0 1 0,0 0 1,1 0-1,-1 0 1,2 0-1,-1 1 1,0-1-1,1 1 1,0 0-1,0 1 1,1-1-1,-1 1 1,1 0-1,0 0 1,0 1-1,0-1 0,1 2 1,-1-1-1,1 1 1,-1 0-1,1 0 1,0 0-1,0 1 1,0 0-1,8 0 1,151 1 2077,-165 1-2189,0-1 1,0 0-1,0 0 1,0 1-1,0-1 1,0 1-1,0-1 1,0 1-1,0-1 1,0 1-1,0 0 1,0-1-1,-1 1 1,1 0 0,0 0-1,-1 0 1,1-1-1,0 1 1,-1 0-1,1 0 1,-1 0-1,1 0 1,-1 0-1,0 0 1,1 0-1,-1 0 1,0 0-1,0 0 1,1 0 0,-1 2-1,2 4 78,7 10 187,-4-6-218,-3 17 204,-2 111 165,0-137-424,-1 1 0,1-1 0,0 0-1,-1 1 1,1-1 0,-1 0 0,1 0 0,-1 1-1,0-1 1,0 0 0,0 0 0,-1 0 0,1 0 0,0 0-1,-1-1 1,1 1 0,-1 0 0,1 0 0,-1-1 0,-2 2-1,-9 10 24,1 15 45,-9-2-4,10-1 44,-12 0 55,12-4 2,-13-1 9,10-5-73,10-10-112,-1 0 1,0-1-1,0 1 0,0-1 0,-9 6 0,6-3-55,8-7 61,0 0-1,-1 1 1,1-1 0,0 0-1,0 0 1,0 0-1,0 0 1,0 0 0,0 0-1,0 0 1,-1 1-1,1-1 1,0 0 0,0 0-1,0 0 1,0 0-1,0 0 1,0 1 0,0-1-1,0 0 1,0 0 0,0 0-1,0 0 1,0 1-1,0-1 1,0 0 0,0 0-1,0 0 1,0 0-1,0 0 1,0 1 0,0-1-1,0 0 1,0 0-1,0 0 1,1 0 0,-1 0-1,0 0 1,0 1-1,0-1 1,0 0 0,0 0-1,0 0 1,0 0-1,0 0 1,1 0 0,-1 0-1,0 0 1,0 1-1,0-1 1,0 0 0,0 0-1,1 0 1,-1 0-1,0 0 1,0 0 0,0 0-1,0 0 1,0 0-1,1 0 1,-1 0 0,0 0-1,0 0 1,0 0-1,0 0 1,1 0 0,-1 0-1,0 0 1,0-1-1,36 1 41,11 0 11,204 0-45,-249 1-8,-1-1 0,1 0-1,0 0 1,-1 0 0,1 1 0,-1-1 0,1 1 0,0-1 0,-1 1 0,1 0-1,-1-1 1,0 1 0,1 0 0,-1 0 0,0 0 0,1 0 0,-1 0 0,0 1-1,0-1 1,0 0 0,0 1 0,0-1 0,0 0 0,0 1 0,0-1 0,0 3-1,6 7 1,10 4-1,-3 16 7,-11-24 14,0 0 0,-1 1 0,0-1 1,0 1-1,-1 0 0,0-1 0,0 1 0,-1 0 1,0 0-1,-1 8 0,0 11 30,1-25-52,0 1 1,0 0 0,-1 0 0,1 0 0,-1 0 0,0-1 0,0 1 0,0 0 0,0-1 0,0 1 0,-1-1-1,1 1 1,-1-1 0,0 0 0,0 0 0,1 1 0,-1-1 0,-3 2 0,-9 12-18,-3 16-18,8-25 36,1 0 0,-19 11 0,-16 12 28,19-12 128,-1-1 0,0-1 0,-2-2 0,0 0 1,0-2-1,-1-1 0,-1-1 0,0-1 0,0-2 1,0-1-1,-1-1 0,0-1 0,-35-1 0,31-3-536,34-4-898,0-14 93,0 14-445,8 4-597,25 0-747,-19-3-515,16-12-294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16.1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429 210 4304,'0'0'1415,"0"-44"5136,1 43-5413,-2-10-453,-5 7 6789,-17 4-7452,17 0 35,2 0-17,-10 0 15,11 0 114,1 0-166,-7 0 5,7 0 9,3 1-51,-26-2 99,21 1-81,-2-1 65,0 0-1,0 1 1,1 0 0,-1 0-1,-9 1 1,-2 0-15,-112-1 140,129 0-175,-1 0 1,1 0 0,-1 0 0,1 0-1,0 0 1,-1 0 0,1 1-1,-1-1 1,1 0 0,-1 0 0,1 0-1,0 1 1,-1-1 0,1 0-1,-1 0 1,1 1 0,0-1 0,-1 0-1,1 1 1,0-1 0,-1 0-1,1 1 1,0-1 0,0 1 0,0-1-1,-1 0 1,1 1 0,0-1-1,0 1 1,0-1 0,0 1 0,0-1-1,0 1 1,-1 0 0,1-1-1,0 1 1,0-1-1,0 1 1,0-1-1,0 1 1,0-1-1,0 1 0,0-1 1,0 0-1,-1 1 1,1-1-1,0 1 1,0-1-1,0 0 1,-1 1-1,1-1 1,0 1-1,-1-1 1,1 0-1,0 0 1,-1 1-1,1-1 0,0 0 1,-1 1-1,1-1 1,-1 0-1,1 0 1,0 0-1,-1 0 1,1 1-1,-1-1 1,1 0-1,-1 0 1,0 0-1,0 0 1,1 0-1,-1 0 1,0 1-1,0-1 1,1 0 0,-1 1-1,0-1 1,1 1-1,-1-1 1,0 0 0,1 1-1,-1-1 1,1 1-1,-1 0 1,1-1 0,-1 1-1,1-1 1,-1 1-1,1 0 1,0-1-1,-1 2 1,-9 21 41,6-11-8,-15 34 105,2 1-1,3 0 0,1 1 1,3 0-1,1 1 0,3 0 1,0 84-1,6 45-126,0-177-10,1 1-1,-1 0 1,0 0 0,0 0 0,1 0 0,-1-1-1,1 1 1,-1 0 0,1 0 0,0-1 0,0 1 0,0 0-1,0-1 1,0 1 0,0-1 0,0 0 0,1 1-1,-1-1 1,0 0 0,1 1 0,-1-1 0,1 0-1,-1 0 1,4 1 0,5 5 6,2 10 11,10-2-5,-18-12-10,1 0-1,0-1 1,0 1 0,0-1 0,0 0-1,0 0 1,1-1 0,-1 1 0,0-1-1,1 0 1,6 0 0,69 0 8,-50-2 2,102 1-2,-131 0-12,0 0 1,1 0-1,-1-1 1,0 1-1,1 0 1,-1-1-1,0 0 0,0 0 1,1 0-1,-1 0 1,0 0-1,0 0 1,0 0-1,0 0 1,0-1-1,2-2 0,-2 3-1,-1-1 0,1 1-1,0-1 1,0 1-1,0 0 1,0 0-1,0 0 1,0 0 0,0 0-1,0 1 1,0-1-1,0 0 1,0 1-1,1 0 1,-1-1 0,3 1-1,3 0-14,-6 1 10,-1-1 1,1 0-1,0 0 1,0 0 0,-1 0-1,1 0 1,0 0-1,0 0 1,-1 0-1,1-1 1,0 1-1,-1-1 1,1 1-1,-1-1 1,1 0-1,2-1 1,32-41-484,-32 37 334,0 1-1,0-1 1,-1 0 0,1 0 0,-1 0 0,-1-1 0,1 1 0,-1-1-1,0 0 1,2-13 0,-1-9-781,1-38 0,-3 32 391,3-220-1162,-5 162 1623,1 90 87,0 0 0,-1-1 1,1 1-1,-1 0 1,1 0-1,-1 0 0,0 0 1,0 0-1,-1 0 1,1 0-1,-1 0 0,1 0 1,-1 1-1,0-1 1,-4-4-1,4 5 0,0 0 0,0-1 0,0 1 0,1-1 0,-1 0 1,1 0-1,-1 1 0,1-1 0,0 0 0,0 0 0,0 0 0,0 0 0,1-1 0,-1 1 0,1-5 1,0 5-5,0-1 1,-1 1-1,1 0 1,-1 0-1,0-1 1,0 1 0,0 0-1,0 0 1,0 0-1,-1 0 1,1 0-1,-4-4 1,-3-7-20,-1-13 13,-8 5 10,12 14 14,4 4-1,-1 1 0,0 0 0,0 0 0,0 0 0,0 0-1,-1 0 1,0 0 0,1 0 0,-4-2 0,-10-7 170,-34-22 0,43 31-139,-1-1 0,1 1 0,0 0-1,-1 1 1,0-1 0,1 2 0,-16-3 0,-73 0 556,95 4-585,0 1 0,-1-1-1,1 0 1,0 0 0,-1 1 0,1-1 0,0 1 0,0-1 0,0 1 0,-1 0 0,1-1 0,0 1 0,0 0 0,0 0 0,0 0-1,0 0 1,0 0 0,0 0 0,0 0 0,1 0 0,-1 0 0,0 0 0,1 0 0,-1 0 0,0 3 0,-4 4 95,-11 18 478,11-17-410,3-3-69,-1 0 0,1-1 0,0 1 0,1 0 0,-1 1-1,1-1 1,0 10 0,1 49 374,1-32-306,-1-29-169,0-1-1,0 0 1,1 1-1,0-1 1,-1 0-1,1 1 1,0-1-1,1 0 0,-1 0 1,1 0-1,-1 0 1,1 0-1,0 0 1,0-1-1,4 5 1,7 11 14,2 19 22,17-1-19,-14 0-12,-10-27-6,1-1 0,1-1 0,12 9 0,17 13 5,6 6-405,2-2 1,1-2 0,1-2-1,98 42 1,-62-34-7043,-66-28 3608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2.9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295 91 9093,'0'-75'5169,"0"59"-882,0 56-2309,0-36-1927,0 0 0,0 0 0,-1 1 0,0-1-1,1 0 1,-1 0 0,-3 8 0,-25 28 168,16 1-58,-13 3-70,12 4-38,7-34-38,0-1-1,-10 12 1,-13 22 7,3 9-24,1 2 0,4 1-1,2 0 1,3 2 0,-10 65 0,21-100 84,6-25 38,7-1-136,33 0-36,-36 0 48,-1-1 1,1 1-1,-1 0 1,1-1 0,-1 0-1,0 1 1,6-3-1,11-9-11,-17 10 14,0 0 0,1 0 0,-1 0 0,1 0 0,-1 1-1,1-1 1,0 1 0,-1 0 0,1 0 0,0 0 0,0 1 0,5-1 0,11 2 5,-15-1-5,1 1 0,0-1 1,-1 0-1,1 0 0,0-1 1,-1 0-1,1 0 1,6-2-1,1-4 0,-11 6 2,0-1-1,1 1 1,-1 0 0,0 0-1,1 0 1,-1 0-1,1 0 1,0 0 0,-1 1-1,1-1 1,4 1 0,0 0 10,0 0 0,-1 0 0,1-1 0,0 0 0,-1 0 0,1-1 0,-1 0 0,1 0 0,-1 0 0,0-1 0,0 0 0,0 0 0,0 0 0,-1-1 0,9-6 0,-11 5 66,0 0-1,0 0 1,0 0 0,0 0-1,-1 0 1,1-1-1,-1 1 1,-1-1 0,1 1-1,0-11 1,1-3 1022,0-36 1,-3 53-708,0 7-319,0 30 109,0 337-122,1-364-108,-1-1-1,1 0 0,0 0 0,1 0 1,0 0-1,0 0 0,5 10 0,-4-11-89,-1 1-1,0-1 1,0 1-1,0 0 0,-1 0 1,1 0-1,-1 10 1,-2-1-357,1-11 185,-1 0 0,1 0 0,0 0-1,1 0 1,-1 0 0,1 0 0,0 0 0,2 7 0,22 33-6432,-12-32 2295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3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0 221 15317,'9'-11'284,"-2"-2"352,0 0 257,-5-5 27,3 2-252,-5-2-340,9 2-248,0 1-56,1 0-84,5 1-20,2-1-256,-1 2-436,2 1-496,-2 2-685,-4 1-775,2 0-492,-3 5-169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3.5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274 310 13253,'8'-17'676,"1"0"0,-2 0 0,-1-1 0,0 1 0,-1-2 0,0 1 0,1-24 0,0-96 1637,-6 138-2313,0 0 0,0 0 0,0-1 1,0 1-1,0 0 0,0 0 0,0-1 0,0 1 1,-1 0-1,1-1 0,0 1 0,0 0 0,0 0 0,0 0 1,0-1-1,-1 1 0,1 0 0,0 0 0,0 0 0,-1-1 1,1 1-1,0 0 0,0 0 0,0 0 0,-1 0 1,1 0-1,0-1 0,-1 1 0,1 0 0,0 0 0,0 0 1,-1 0-1,1 0 0,0 0 0,0 0 0,-1 0 0,1 0 1,0 0-1,-1 0 0,1 0 0,0 0 0,0 0 1,-1 1-1,1-1 0,-57-1-40,54 1 45,0 0 0,0 0 1,0 0-1,1 0 0,-1 1 0,0-1 0,0 1 1,0 0-1,0 0 0,-3 2 0,-3 9 56,-1 2 24,-37 1 89,43-13-158,1 1 1,0-1 0,-1 1 0,1 0-1,-4 5 1,-6 4 37,-18 6 51,25-11-95,1 1 0,0 0 0,-5 9 0,-15 25-1,22-38-8,0 0 1,1 1 0,0-1 0,0 1-1,0-1 1,-1 8 0,-5 11-6,0-8 6,6-12 2,1 0-1,-1-1 0,1 1 1,0 0-1,0 0 1,0 0-1,0 0 0,0 0 1,1 0-1,-1 0 1,1 3-1,0 59 65,0-65-67,0 1-1,0-1 1,0 1 0,0-1-1,0 1 1,0 0 0,0-1-1,0 1 1,0-1 0,0 1-1,1-1 1,-1 1 0,0-1-1,0 1 1,1 0 0,-1-1-1,0 0 1,1 1 0,-1-1-1,0 1 1,1-1 0,-1 1-1,1-1 1,-1 0 0,1 1-1,-1-1 1,1 0 0,-1 1-1,1-1 1,-1 0 0,1 0-1,0 1 1,41 11-4,-28-7 22,-12-4-17,-1-1 0,1 1 0,0 0 0,0-1 0,0 1 0,0-1 0,0 0 0,0 1 0,0-1 0,0 0 0,3-1 0,24 1-15,47 0 35,-73 0-21,-1-1-1,0 1 0,1 0 1,-1-1-1,0 1 0,1-1 1,-1 0-1,0 1 0,0-1 1,0 0-1,0-1 0,0 1 1,0 0-1,0-1 0,0 1 1,0-1-1,0 1 0,-1-1 1,3-2-1,7-7 17,13-1 75,-2-10 154,4-4 503,-22 21-625,10-19 751,-14 24-808,0-1-53,0 1 0,1 0 0,-1-1 1,0 1-1,0 0 0,1 0 1,-1-1-1,0 1 0,0 0 0,1 0 1,-1-1-1,0 1 0,1 0 1,-1 0-1,0 0 0,1 0 0,-1 0 1,0-1-1,1 1 0,-1 0 1,0 0-1,1 0 0,-1 0 0,0 0 1,1 0-1,-1 0 0,1 0 1,-1 0-1,0 0 0,1 0 0,-1 1 1,0-1-1,1 0 0,-1 0 1,0 0-1,1 0 0,-1 0 0,0 1 1,0-1-1,1 0 0,-1 0 1,0 1-1,1-1 0,-1 0 0,0 0 1,0 1-1,0-1 0,1 0 1,-1 1-1,0-1 0,0 0 0,0 1 1,0-1-1,0 0 0,0 1 1,1-1-1,-1 0 0,0 1 0,0-1 1,0 1-1,0 49 359,4 116-558,29 187 0,-28-313-600,7 39-2869,4-28-4103,-9-34 3582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4.3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1 190 12373,'0'-1'13,"0"0"0,0 0-1,0 0 1,0 0 0,0 0-1,0 0 1,0 0 0,1 0-1,-1 0 1,0 0 0,1 0-1,-1 0 1,1 0 0,-1 1 0,1-1-1,-1 0 1,1 0 0,0 0-1,-1 0 1,1 1 0,0-1-1,0 0 1,-1 1 0,1-1 0,0 1-1,0-1 1,0 1 0,0-1-1,0 1 1,0-1 0,1 1-1,8-6 206,2-8 509,8-1 366,41-22 1,-31 22-985,1 1 0,1 1 0,0 2 0,1 2 0,0 0 0,49-5 0,39 7 2706,-121 7-2784,0 0-1,1 0 1,-1 0-1,0 0 0,1 0 1,-1 0-1,0 0 1,0 0-1,1 0 1,-1 0-1,0 0 1,0 0-1,0 0 1,1 0-1,-1 0 1,0 1-1,0-1 1,1 0-1,-1 0 1,0 0-1,0 0 0,0 1 1,0-1-1,1 0 1,-1 0-1,0 0 1,0 1-1,0-1 1,0 0-1,0 0 1,1 0-1,-1 1 1,0-1-1,0 0 1,0 0-1,0 1 1,0-1-1,0 0 0,0 1 1,1 37 2094,-1-36-2081,0 0-1,0-1 1,0 1-1,0 0 1,0 0-1,0 0 1,-1-1-1,1 1 1,-1 0-1,1-1 1,-1 1-1,0 0 1,0-1-1,1 1 1,-3 2-1,-32 12 484,16 21-123,14-31-351,-1-1 0,0 0 0,0-1 0,-1 1 0,-6 3 0,-32 22 213,3 5-84,15-15-147,2 1 1,1 2 0,-34 38-1,52-51-36,0 0-1,0 1 0,1 0 0,-7 19 1,6-14 7,5-10-4,-1 0 1,1 0 0,1 0 0,-1 0 0,1 1-1,1 11 1,0-1-1,-1-16-2,0 0 0,0 0 0,0 0 1,0 0-1,0 0 0,0-1 0,0 1 0,0 0 0,0 0 0,1 0 0,-1-1 1,0 1-1,1 0 0,-1 0 0,0-1 0,1 1 0,-1 0 0,1 0 0,-1-1 1,1 1-1,0-1 0,-1 1 0,1-1 0,0 1 0,1 0 0,38 19 2,-21-2-10,16-1 4,-15 2-4,10-8 3,-19-8 3,0 1 0,0 1-1,14 7 1,-1 2 9,0 2 0,-1 1-1,0 1 1,31 32 0,-49-44-12,-1 0-1,-1 0 1,1 0-1,3 8 1,-2-3 10,-3-6 54,0 0-1,-1 0 0,1 0 0,-2 1 0,1-1 1,0 0-1,-1 1 0,0 8 0,0-11-20,0-3-35,0 1 0,0-1 0,0 1 0,0-1 0,0 1 1,0-1-1,-1 1 0,1-1 0,0 1 0,0-1 0,0 1 0,0-1 0,-1 1 0,1-1 0,0 1 0,0-1 0,-1 0 0,1 1 0,0-1 0,-1 1 0,1-1 0,0 0 0,-1 1 0,1-1 0,-1 0 0,1 0 0,0 1 0,-1-1 0,0 0 0,-30 12 48,14 1-12,-148 40-2,159-51-41,-185 46-2647,160-45-55,12-3-2331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4.5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99 21338,'17'-11'242,"-15"11"-83,0-1-1,1 0 1,-1 0-1,0-1 1,0 1 0,0 0-1,-1-1 1,1 1-1,0-1 1,0 0-1,-1 1 1,1-1 0,-1 0-1,1 0 1,-1 0-1,0 0 1,0 0-1,0 0 1,0-1 0,0 1-1,-1 0 1,1 0-1,-1-1 1,1 1-1,-1-5 1,0-31-212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5.1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 71 9973,'0'-1'150,"0"0"0,0-1 0,0 1 0,0 0 1,0 0-1,0 0 0,0 0 0,0 0 0,1 0 0,-1 0 0,0 0 0,1 0 1,-1 0-1,1 0 0,-1 0 0,1 0 0,0 0 0,-1 0 0,1 1 1,0-1-1,0 0 0,-1 0 0,1 1 0,0-1 0,0 0 0,0 1 0,1-1 1,5-4 205,-7 5-292,1-1 0,-1 1 1,0-1-1,1 1 0,-1-1 0,0 1 0,0-1 0,1 1 0,-1-1 0,0 1 0,0-1 0,0 1 0,1-1 0,-1 1 0,0-1 0,0 1 0,0-1 1,0 0-1,0 1 0,0-1 0,-1 0 0,1 1 3,0-1 1,0 1-1,0 0 1,0-1-1,0 1 1,0-1-1,0 1 1,0 0-1,0-1 1,0 1-1,0-1 1,0 1-1,1 0 1,-1-1-1,0 1 1,0-1-1,0 1 1,0 0-1,1-1 1,-1 1-1,0 0 1,0-1-1,1 1 1,-1 0-1,0-1 1,0 1-1,1 0 1,-1 0-1,0 0 0,1-1 1,1 0 59,0 1 230,0-1 0,0 1 0,0-1 1,0 0-1,0 1 0,0-1 1,-1 0-1,1 0 0,0 0 0,-1-1 1,1 1-1,-1 0 0,1-1 1,1-1-1,-12 10 28,-38 31 110,12-5-278,26-26-193,3-2-4,1-1 1,0 1-1,0 0 1,-7 10-1,-9 10 28,20-25-46,1 1-1,-1-1 1,1 1-1,0-1 1,-1 0 0,1 1-1,0-1 1,-1 1-1,1-1 1,0 1-1,0-1 1,-1 1-1,1-1 1,0 1-1,0-1 1,0 1 0,0 0-1,0-1 1,-1 1-1,1-1 1,1 2-1,-2 2 2,1-1 0,-1 1-1,0 0 1,0-1 0,0 1-1,-1-1 1,1 1 0,-1-1-1,-4 7 1,5-8-2,0 1 0,0-1 0,0 1 0,1 0 0,-1-1 0,1 1 0,-1 0 0,1 0 0,0-1 0,0 1 0,0 0 0,1 0 0,-1 0 0,1-1 0,-1 1 0,1 0 0,0-1 0,0 1 0,0-1 0,2 4 0,25 13-2,-12 2-4,17 2 6,-26-14 3,5 3 4,80 25 27,-11-4-11,-45-20-60,36 20-1,-63-28 51,1 1 0,-1 0 1,0 0-1,0 1 0,-1 0 0,0 1 0,0 0 0,8 11 0,-13-14 29,0 1 0,-1-1 0,0 1-1,0 0 1,0 0 0,-1 0 0,1 0 0,-1 0-1,-1 0 1,1 0 0,-1 0 0,0 0 0,-2 8-1,2 5 36,0-17-77,-1 0 0,1-1 0,0 1 1,-1-1-1,1 1 0,-1-1 0,0 0 0,1 1 0,-1-1 1,0 0-1,0 1 0,0-1 0,0 0 0,0 0 0,0 0 0,0 0 1,0 0-1,0 0 0,-1 0 0,1 0 0,0 0 0,-1 0 0,1-1 1,-1 1-1,1-1 0,-1 1 0,-1 0 0,-8 4 0,-6 13-24,-19-1-85,16 0-96,-2-8-259,0-1-1,-1 0 1,0-2-1,-34 5 1,28-6-2447,-51 0 0,38-5-905,1 0-509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5.3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1 145 17190,'86'0'4431,"-83"0"-4398,-1-1 0,1 1 1,-1 0-1,1-1 0,0 0 0,-1 0 0,1 1 0,-1-2 0,1 1 0,-1 0 0,0 0 0,0-1 0,1 1 0,-1-1 0,3-3 0,13-8 56,-14 12-78,0-1 1,0 1 0,0 0-1,0 0 1,0 0 0,0 1 0,0-1-1,1 1 1,4 1 0,-3-1-7,-1 0 1,1-1 0,-1 1-1,1-1 1,5-1-1,38-18 34,5 12-24,260-46-3,-272 46-42,-27 4-638,-1 1 1,1 1-1,18-1 0,-42 3-8824,-37 0 6015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6.6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132 266 7697,'-1'0'46,"0"1"-1,0-1 1,1-1 0,-1 1 0,0 0 0,0 0 0,0 0 0,0 0 0,1 0 0,-1-1-1,0 1 1,0 0 0,0-1 0,1 1 0,-1-1 0,0 1 0,1-1 0,-1 1-1,0-1 1,1 1 0,-1-1 0,1 0 0,-1 1 0,1-1 0,-1 0 0,1 1-1,-1-1 1,1 0 0,-1 0 0,1 0 0,0 1 0,0-1 0,-1 0 0,1-1 0,-3-6 273,3 7-276,0 1 0,0-1-1,-1 1 1,1 0 0,0-1-1,-1 1 1,1 0 0,0-1-1,0 1 1,-1 0 0,1 0-1,-1-1 1,1 1 0,0 0-1,-1 0 1,1 0 0,-1-1-1,1 1 1,0 0 0,-1 0-1,1 0 1,-1 0 0,1 0-1,-1 0 1,1 0 0,0 0-1,-1 0 1,1 0 0,-1 0-1,1 0 1,-1 0 0,0 1-1,1-1 10,0 0-1,-1 0 0,1 0 1,-1 0-1,1 0 0,0 0 0,-1 0 1,1 0-1,-1 0 0,1 0 1,0 0-1,-1 0 0,1 0 1,-1 0-1,1 0 0,0 0 1,-1 0-1,1-1 0,0 1 1,-1 0-1,1 0 0,0 0 1,-1-1-1,1 1 0,0 0 1,-1 0-1,1-1 0,0 1 1,-1 0-1,1-1 0,0 0 0,-1-2 301,1 2-293,0 0 1,0 1 0,-1-1-1,1 0 1,0 0 0,0 1-1,0-1 1,-1 0 0,1 1-1,0-1 1,-1 0 0,1 1-1,0-1 1,-1 0 0,1 1-1,-1-1 1,1 1 0,-1-1-1,1 1 1,-1-1-1,1 1 1,-1-1 0,0 1-1,1 0 1,-1-1 0,0 1-1,0-1 1,1 1-19,-1 0 0,1 0 0,-1 0 0,1 0-1,0 0 1,-1 0 0,1 0 0,0 0 0,-1 0 0,1 0 0,-1-1 0,1 1-1,0 0 1,0 0 0,-1 0 0,1-1 0,0 1 0,-1 0 0,1 0 0,0-1-1,0 1 1,-1 0 0,1-1 0,0 1 0,0 0 0,0-1 0,-1 1 0,1 0-1,0-1 1,0 1 0,0 0 0,0-1 0,0 1 0,0-1 0,0 1 0,0-1-4,0 1 1,0-1 0,0 1-1,0 0 1,0-1 0,-1 1-1,1-1 1,0 1-1,0 0 1,0-1 0,0 1-1,-1 0 1,1-1 0,0 1-1,0 0 1,-1-1 0,1 1-1,0 0 1,0 0 0,-1-1-1,1 1 1,0 0 0,-1 0-1,1-1 1,0 1-1,-1 0 1,1 0 0,-1 0-1,1 0 1,0 0 0,-1 0-1,1-1 1,-1 1 0,1 0-1,-1 0 1,0 0 60,1 0 0,-1-1 0,0 1 0,0-1 0,1 1 0,-1 0 0,0-1 0,1 0 0,-1 1 0,1-1 0,-1 1 0,1-1 0,-1 0 0,1 1 1,-1-1-1,1 0 0,0 0 0,-1 1 0,1-1 0,0 0 0,0 0 0,-1-1 0,-4-21 1177,4-27-563,1 49-705,0 1 0,0-1 0,0 0-1,0 1 1,0-1 0,0 0-1,0 1 1,0-1 0,0 0 0,1 1-1,-1-1 1,0 0 0,1 1 0,-1-1-1,0 1 1,1-1 0,-1 1 0,0-1-1,1 1 1,-1-1 0,1 1 0,-1-1-1,1 1 1,-1-1 0,1 1 0,-1 0-1,2-1 1,35-16 173,-20 0-59,15 1-25,-26 12-59,0 0-1,0 0 0,0 1 0,13-4 0,-7 3-7,-2 1-15,1 0-1,0 1 0,0 0 1,0 1-1,0 0 0,0 1 0,12 1 1,0-1 7,-23 0-19,1 0 0,-1 0-1,0 0 1,1 0 0,-1 1-1,0-1 1,1 0 0,-1 0-1,0 0 1,1 1 0,-1-1-1,0 0 1,1 0-1,-1 1 1,0-1 0,0 0-1,1 1 1,-1-1 0,0 0-1,0 1 1,1-1 0,-1 0-1,0 1 1,0-1 0,0 0-1,0 1 1,0-1 0,0 1-1,0-1 1,0 0-1,0 1 1,21 37 73,-17-31-50,-1-1-1,1 1 1,-1-1-1,-1 1 1,1 0-1,-1 0 1,-1 0-1,1 0 1,0 15-1,-1 8 25,-2 34 0,-1-20-34,3-18-6,0-16-6,-1-1-1,0 0 1,0 0-1,-1 0 0,0 0 1,-1 0-1,-4 17 0,-29 34 18,18 0-2,-20-1 4,18-1 19,11-47-22,1-1 0,-1 1 0,-11 9 0,-22 31 100,-11 21 104,-26 42 84,74-107-264,0 0 0,1 0 0,0 0 0,0 1-1,0-1 1,1 1 0,1 0 0,-1 0 0,1 0 0,0 8 0,1-16-40,0 1 0,0-1 0,0 0 1,0 1-1,0-1 0,1 0 0,-1 1 0,0-1 0,0 0 1,0 0-1,0 1 0,1-1 0,-1 0 0,0 0 0,0 0 1,1 1-1,-1-1 0,0 0 0,0 0 0,1 0 0,-1 1 0,0-1 1,0 0-1,1 0 0,-1 0 0,0 0 0,1 0 0,-1 0 1,0 0-1,1 0 0,-1 0 0,0 0 0,1 0 0,-1 0 1,0 0-1,1 0 0,-1 0 0,1 0 0,58 5 115,148-4-433,-201-2 229,0 1 0,0-1 0,0 0 0,0 0 0,-1-1 0,1 0-1,0 0 1,-1 0 0,7-4 0,-7 3-122,0 1 0,1-1 0,-1 1 0,1 0 0,-1 1 0,1 0 1,0-1-1,0 2 0,6-1 0,-7 1-138,0-1 1,-1 1-1,1-1 1,0 0-1,0 0 1,-1-1-1,1 1 1,0-1-1,-1 0 1,6-4-1,11-4-1513,21 0-2296,-35 6 3265,0 1 0,0-1 0,-1 0 0,8-7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3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0 10633,'0'1'48,"1"0"-2,-1-1-1,0 1 1,0-1-1,0 1 1,0-1-1,0 1 1,1-1 0,-1 1-1,0-1 1,0 1-1,0-1 1,0 1-1,-1-1 1,1 1 0,0-1-1,0 1 1,0-1-1,0 1 1,0-1-1,-1 1 1,1-1-1,0 1 1,0-1 0,-1 1-1,1-1 1,0 0-1,-1 1 1,1-1-1,-1 1 1,1-1 0,0 0-1,-1 0 1,1 1-1,-1-1 1,1 0-1,-1 0 1,1 1-1,-1-1 1,1 0 0,-1 0-1,1 0 1,-1 0-1,1 0 1,-1 0-1,1 0 1,-1 0 0,1 0-1,-1 0 1,0 0-1,-10 38 1094,-1 63-1208,11-57-4362,1-35 985,0-4 1410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6.7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56 18402,'1'-3'276,"-1"3"-192,0-1 0,0 1 0,0-1 1,1 1-1,-1-1 0,0 0 0,0 1 0,0-1 0,0 1 0,0-1 0,0 1 0,0-1 0,0 0 1,-1 1-1,1-1 0,0 1 0,0-1 0,0 1 0,0-1 0,-1 1 0,1-1 0,0 1 1,-1-1-1,1 1 0,0-1 0,-1 1 0,1 0 0,-1-1 0,1 1 0,0-1 0,-1 1 0,1 0 1,-1 0-1,1-1 0,-1 1 0,0 0 0,-29-9 953,30 9-1010,-1 0 0,1 0 0,-1 0 0,1-1 1,0 1-1,-1 0 0,1 0 0,0-1 0,-1 1 0,1 0 0,0-1 1,-1 1-1,1 0 0,0-1 0,-1 1 0,1 0 0,0-1 1,0 1-1,0 0 0,-1-1 0,1 1 0,0-1 0,0 1 0,0-1 1,0 1-1,0 0 0,0-1 0,0 1 0,0-1 0,0 1 1,0-1-1,0 1 0,0-1 0,0 0 0,0 1-16,0 0-1,0 0 0,0-1 1,0 1-1,0 0 1,1-1-1,-1 1 1,0 0-1,0 0 0,0-1 1,-1 1-1,1 0 1,0-1-1,0 1 1,0 0-1,0 0 0,0-1 1,0 1-1,0 0 1,0 0-1,0-1 1,-1 1-1,1 0 0,0 0 1,0-1-1,0 1 1,-1 0-1,1 0 0,0 0 1,0 0-1,0-1 1,-1 1-1,1 0 1,0 0-1,0 0 0,-1 0 1,1 0-1,0 0 1,-1-1-1,-18-1-21,15 1-32,3 1-287,2-2 395,5 2-6198,20 0 3104,-19 0-610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7.1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274 44 17154,'2'-4'553,"-1"0"0,1-1 1,-1 1-1,-1-1 0,1 1 1,-1-1-1,0-7 1,-7 11 46,-24 1-194,30 0-397,1 0 0,-1 0 0,1 0 1,-1 0-1,1 0 0,-1 0 0,1 0 0,-1 1 0,0-1 1,1 0-1,-1 0 0,1 0 0,-1 1 0,1-1 1,-1 0-1,1 1 0,-1-1 0,1 0 0,0 1 1,-1-1-1,1 0 0,-1 1 0,1-1 0,0 1 1,-1-1-1,1 1 0,0-1 0,0 1 0,-1-1 1,1 1-1,0-1 0,0 1 0,-27 46 236,21-28-165,-4 7 25,-15 6-4,16-21-64,0 1 0,1 0 0,-14 25 0,12-16-11,-3 6-12,1 1 0,1 0 1,-14 59-1,15-22 5,-3 114 0,12-158-50,0-17 9,1 1-1,0 0 1,-1 0-1,1 0 0,1 0 1,-1-1-1,1 1 1,0 0-1,0 0 0,0 0 1,1-1-1,0 1 0,2 4 1,35 28-340,-19-6-116,-12-25 369,0 0 0,1-1 0,0 0-1,0 0 1,0-1 0,0 0-1,13 2 1,-7-1-22,1-1 0,-1-1 0,1-1-1,24 2 1,17-4 32,-56 0 98,0 0 0,0 0 1,0 0-1,0 0 0,0 0 1,0 0-1,0-1 0,0 1 0,1 0 1,-1 0-1,0-1 0,0 1 0,0-1 1,-1 1-1,1-1 0,0 1 1,0-1-1,0 0 0,0 1 0,0-1 1,0-1-1,17-33 8,-15 29-4,1-4 4,0-1 1,0 0-1,-2 0 1,1 0-1,-1 0 0,0-1 1,-1 1-1,-1-13 1,1 4 49,0-20 81,-1 37-122,0 0-1,0 1 1,0-1-1,-1 1 0,0-1 1,1 1-1,-1-1 1,0 1-1,0-1 0,0 1 1,-3-4-1,-29-23 147,16 6-62,6 18-95,0 1 1,0 0 0,0 1 0,-1 0-1,1 1 1,-13-1 0,2-1-17,9 2 5,0 1 1,-18 2-1,13-1 6,15 0-9,0 0 1,1 0-1,-1 1 1,0-1 0,0 1-1,1 0 1,-1 0-1,0 0 1,1 0 0,-1 0-1,1 0 1,-1 1-1,1-1 1,0 1 0,0 0-1,0-1 1,-1 1-1,2 0 1,-1 0 0,0 1-1,-2 2 1,-10 10-142,-15 2-484,24-10 314,0 0 1,0 0-1,1 0 1,0 0-1,0 1 1,-3 10-1,3-9-860,1 1 0,1-1-1,-1 1 1,1 0 0,-1 18 0,3 1-2669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8.0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38 166 12769,'-1'1'98,"0"-1"0,0 0-1,0 0 1,0 0 0,0 0 0,0-1-1,0 1 1,0 0 0,0 0 0,0-1-1,0 1 1,0 0 0,0-1 0,0 1-1,0-1 1,0 1 0,1-1-1,-1 0 1,0 1 0,0-1 0,1 0-1,-1 0 1,0 1 0,1-1 0,-1 0-1,1 0 1,-1 0 0,1 0 0,-1 0-1,1 0 1,0 0 0,-1 0 0,1 0-1,0 0 1,0 0 0,-1 0 0,1 0-1,0-1 1,-1-6-34,-6-2 1182,5-18-821,2 27-419,0 0-1,0 0 1,0-1 0,0 1 0,0 0 0,0 0-1,0 0 1,0-1 0,1 1 0,-1 0 0,0 0-1,1 0 1,-1 0 0,1-1 0,0 1-1,-1 0 1,1 0 0,0 0 0,-1 0 0,1 0-1,0 1 1,1-2 0,32-4-17,-16-8-1,-6 9 4,0 0 1,1 1-1,0 1 1,16-3-1,66-9-22,-87 14 30,52-5 215,64 1 0,-124 12 289,0 36 416,0-42-908,1 0 0,-1 0 0,0 0-1,0 0 1,0 0 0,-1 0 0,1 0 0,0 0 0,0 0 0,-1 0 0,1 0 0,0 0-1,-1 0 1,1-1 0,-1 1 0,1 0 0,-1 0 0,1 0 0,-1 0 0,0-1 0,1 1-1,-1 0 1,0-1 0,1 1 0,-1-1 0,0 1 0,0 0 0,0-1 0,0 0 0,0 1-1,0-1 1,0 0 0,-1 1 0,-16 10 129,3 20 53,-15-5-70,14-4-48,-17 1-28,18-2-29,0-11-13,-14 14-15,21-19 6,6-5 3,1 1 1,0-1-1,0 1 1,0-1-1,0 1 1,0 0-1,0-1 0,0 1 1,0 0-1,0 0 1,0 0-1,0 0 0,0 0 1,1 0-1,-1 0 1,0 0-1,1 0 1,-1 0-1,1 0 0,-1 0 1,1 0-1,-1 1 1,1-1-1,0 2 1,0-3 1,0 1-1,0 0 1,0 0 0,0 0 0,0-1 0,-1 1 0,1 0 0,0 0 0,0-1 0,-1 1 0,1 0 0,0-1 0,-1 1 0,1 0 0,0-1 0,-1 1 0,1 0 0,-1-1 0,1 1 0,-1-1-1,1 1 1,-1-1 0,0 1 0,0 0 0,0-1 0,1 1-1,-1-1 1,1 1 0,-1-1 0,1 1-1,-1-1 1,1 1 0,-1 0 0,1-1-1,0 1 1,-1 0 0,1-1-1,0 1 1,-1 0 0,1 0 0,0-1-1,0 1 1,0 0 0,0 0-1,0-1 1,0 1 0,0 1 0,-1 3-2,1-3 1,-1-1 0,1 0-1,0 1 1,0-1 0,0 0 0,0 1-1,0-1 1,0 1 0,0-1 0,0 0-1,0 1 1,1-1 0,-1 0 0,1 0-1,-1 1 1,1-1 0,-1 0 0,1 0 0,0 1-1,-1-1 1,1 0 0,0 0 0,1 1-1,69 37-14,-60-32-5,0-1 1,22 9 0,-19-9 22,0 1 0,15 8 1,-24-11 2,17 9-17,-1 2-1,0 0 1,27 27-1,-43-37 41,0 1-1,0 0 1,0 0-1,-1 0 1,0 1-1,0 0 1,-1 0 0,1 0-1,-2 0 1,1 0-1,-1 0 1,0 1-1,0-1 1,-1 1 0,0 0-1,0 8 1,-1 35 709,0-50-734,0-1 0,0 1 0,0-1 0,0 1 0,0-1 0,0 1 0,-1-1 0,1 1 1,0-1-1,0 1 0,0-1 0,0 1 0,-1-1 0,1 1 0,0-1 0,-1 1 0,1-1 0,0 1 0,-1-1 0,1 1 0,0-1 0,-1 0 0,1 1 0,-1-1 0,1 0 0,0 0 1,-1 1-1,1-1 0,-1 0 0,0 1 0,-33 12 128,18 0-24,-14-3-33,13-3 96,0-1 1,0-1-1,0-1 0,-30 4 1,-17-2-1992,5-5-8052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8.2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29 114 18766,'2'-7'632,"0"0"1,-1 1-1,0-1 1,-1 0-1,0 0 1,0 1 0,-1-12-1,0-5-473,0 22-161,1 0 0,-1 0 0,0 0-1,1 0 1,-1 1 0,0-1 0,0 0 0,0 0 0,0 1 0,0-1 0,0 1 0,0-1 0,0 1-1,0-1 1,0 1 0,0-1 0,0 1 0,0 0 0,0 0 0,0-1 0,0 1 0,0 0 0,-2 0-1,1 0-14,1 0-4,1 0 0,0 0 1,-1 0-1,1 0 0,0 0 1,0-1-1,-1 1 0,1 0 0,0 0 1,0 0-1,-1 0 0,1-1 1,0 1-1,0 0 0,-1 0 1,1-1-1,0 1 0,0 0 0,0 0 1,0-1-1,-1 1 0,1 0 1,0 0-1,0-1 0,0 1 0,0 0 1,0-1-1,0 1 0,0 0 1,0-1-1,41-4-17633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8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117 387 12373,'4'-3'411,"0"-1"0,0 1 0,0-1 0,0 0 0,-1-1-1,0 1 1,5-8 0,18-39 2730,-19 38-2899,12-28 828,29-87 0,-45 112-787,0 0 0,-1 0 0,-1-1 1,0-20-1,-1 35-267,0 2-14,0 0-1,0-1 1,0 1 0,-1 0 0,1-1-1,0 1 1,0 0 0,0-1 0,0 1 0,0 0-1,0-1 1,0 1 0,-1 0 0,1 0 0,0-1-1,0 1 1,0 0 0,-1 0 0,1-1 0,0 1-1,0 0 1,-1 0 0,1-1 0,0 1 0,0 0-1,-1 0 1,1 0 0,0 0 0,-1 0 0,1-1-1,0 1 1,-1 0 0,1 0 0,0 0-1,-1 0 1,1 0 0,0 0 0,-1 0 0,1 0-1,0 0 1,-1 0 0,-3 0 2,-45-3 15,8 3 1,39 0-19,0 0 0,-1 0 0,1 0 0,0 0 0,0 1 0,0-1 0,0 0 0,0 1-1,0 0 1,0-1 0,0 1 0,0 0 0,0 0 0,-2 2 0,-12 31 18,-14-17 5,16 16 17,2-25-18,-3 2-1,14-7-20,0-1 0,-1 1 0,2 0 0,-1 0 0,0 0 0,0 0-1,1 3 1,-4 13 4,-7 8 4,9-23-4,1 0-1,-1 0 1,1 0 0,-1 0 0,1 1-1,0-1 1,1 0 0,-1 8 0,0 10 0,0-16-3,0 0-1,1-1 0,0 1 1,0 0-1,0-1 0,1 1 1,0-1-1,0 1 0,0 0 1,1-1-1,2 6 0,24 22-4,-22-20 3,5 5 5,29 12 7,7 2 11,65 50-22,35 30-75,-136-103 47,-1 1 1,18 21-1,-25-27 25,-1-1 0,1 1 1,-1 0-1,0 0 0,0 0 0,0 0 1,-1 1-1,0-1 0,1 0 0,-2 1 0,1-1 1,0 9-1,0 0 6,0 16 30,-1-27-32,0-1-1,0 1 1,0-1-1,-1 1 1,1-1-1,0 0 1,-1 1-1,1-1 1,-1 0-1,0 1 1,1-1-1,-1 0 1,0 0-1,0 1 1,-1 1-1,-28 13 32,24-11-21,-1-1 1,0-1-1,0 1 1,0-1-1,0 0 1,-1-1-1,1 0 1,-1 0-1,1 0 0,-12 0 1,-5 2 40,-23 1 302,-85-1 1,118-4-291,13 1-63,-1-1 0,1 0 0,-1 0 0,1 0 0,-1 0 0,1 0 0,-1-1 0,0 1 0,1 0 0,-1-1 0,1 1 0,0-1 0,-1 1 0,1-1 1,-1 0-1,1 0 0,0 1 0,-1-1 0,1 0 0,0 0 0,0 0 0,0-1 0,0 1 0,0 0 0,0 0 0,0 0 0,0-1 0,1 1 0,-1-1 1,0 1-1,1 0 0,-1-3 0,-12-19 2,-4-4-13,16 26 6,1 0 1,-1 0 0,1 1 0,-1-1 0,1 0 0,0 0 0,-1 0 0,1 0 0,0 0-1,0 0 1,0 1 0,0-1 0,-1 0 0,1 0 0,0 0 0,0 0 0,1-1 0,-1-115-557,0 114 512,0 1 0,0-1-1,1 1 1,-1-1 0,1 1 0,0-1-1,-1 1 1,1 0 0,0-1 0,0 1-1,1 0 1,-1 0 0,0 0 0,1 0-1,0 0 1,-1 0 0,1 0 0,0 0-1,0 0 1,0 1 0,0-1-1,0 1 1,4-2 0,11-11-438,5-20-1108,-14 26 887,1 1 1,18-10 0,21-16-2938,-6 4-439,1 4-340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7.0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15 122 4304,'-1'-4'586,"-3"-13"303,0 5 2138,3 9-2343,0 0 0,0-1 0,1 1 0,-1 0 0,1 0 0,-1-1 0,1-4 2625,0 6-2200,0 2-1082,0 0-1,0 0 1,0 0-1,0-1 1,0 1-1,0 0 1,0-1-1,0 1 0,0 0 1,0 0-1,0-1 1,0 1-1,0 0 1,0 0-1,0-1 1,0 1-1,0 0 1,0 0-1,0-1 1,0 1-1,0 0 0,0 0 1,0-1-1,0 1 1,1 0-1,-1 0 1,0-1-1,0 1 1,0 0-1,1 0 1,-1 0-1,0-1 0,0 1 1,0 0-1,1 0 1,-1 0-1,0 0 1,0 0-1,1 0 1,-1-1-1,0 1 1,0 0-1,1 0 1,-1 0-1,0 0 0,0 0 1,1 0-1,-1 0 1,0 0-1,0 0 1,1 0-1,-1 0 1,0 0-1,1 0 1,-1 0-1,0 1 0,91-19 974,-52 9-903,0 2 0,73-5 0,-96 11-78,19 0 0,-33 1-21,0 0 0,-1 1 0,1-1 0,0 0 0,0 1 0,-1-1 0,1 1 0,0-1 0,0 1 0,-1 0 0,1 0 0,-1 0 0,1 0 0,2 2 0,17 30-20,-2-17 19,-13-7 37,-1 0 1,0 0-1,-1 1 1,0-1-1,-1 1 1,3 14-1,-1-5 54,-2 0 0,3 38 0,-6 57-13,0-111-76,0 0 1,0 0-1,-1-1 1,1 1-1,-1 0 0,0 0 1,0-1-1,0 1 1,0 0-1,0-1 1,0 1-1,-1-1 0,1 1 1,-1-1-1,0 0 1,1 0-1,-1 0 0,0 0 1,0 0-1,-5 3 1,-8 10-4,-1 17 25,-11-3-11,14-3 4,-13-3 2,13-3-18,4-12 32,0 0 0,-1 0 1,0-1-1,-1-1 0,-14 8 1,23-12-14,1-6-577,1 1 34,0-48-307,0 48 816,0 0 0,0 0 0,0 1-1,0-1 1,1 0 0,-1 1 0,1-1 0,0 0 0,0 1-1,0-1 1,0 1 0,2-4 0,20-14-88,-8 7 25,3-18-148,12-2-3,-13 0 5,14 6 89,8-6 38,74-102-18,-100 119 110,-2 1 707,0-1-1,-1 0 1,15-33-1,-27 70 334,3 40 0,0-32-889,-1-25-138,0-1 1,0 1-1,-1 0 0,0 0 0,1 0 1,-1 0-1,-1-1 0,1 1 0,-1 0 1,1-1-1,-4 6 0,3-6-3,0 0 0,0 1 0,1-1 0,-1 0-1,1 0 1,0 1 0,0-1 0,0 1 0,1-1 0,-1 1 0,1 5-1,0 202 47,0-209-55,0 0 1,0-1-1,0 1 0,0-1 0,0 1 1,1 0-1,-1-1 0,1 1 1,-1-1-1,1 1 0,-1-1 0,1 1 1,0-1-1,0 0 0,0 1 0,0-1 1,0 0-1,0 1 0,0-1 1,0 0-1,1 0 0,-1 0 0,0 0 1,1 0-1,1 0 0,-2 0-24,0 0 0,0 0 1,1-1-1,-1 1 0,0 0 0,0 0 0,0 0 0,0 0 0,0 1 1,0-1-1,0 0 0,0 0 0,0 0 0,-1 1 0,1-1 0,0 1 1,-1-1-1,1 0 0,-1 1 0,0-1 0,1 1 0,-1-1 0,0 1 1,0 2-1,0-2-34,1-1 0,-1 0-1,0 1 1,0-1 0,1 0 0,-1 1 0,1-1 0,0 0 0,-1 1 0,1-1 0,0 0-1,-1 0 1,1 0 0,0 0 0,0 0 0,0 0 0,0 0 0,0 0 0,1 0 0,-1 0-1,0 0 1,0-1 0,0 1 0,1 0 0,-1-1 0,0 1 0,1-1 0,1 1 0,6 3-491,-5-1-71,0 0 0,0 0-1,0 0 1,0-1 0,1 0-1,-1 0 1,1 0 0,0 0-1,0-1 1,-1 1 0,1-1-1,10 0 1,9 0-3228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7.4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75 38 13497,'-6'-5'278,"-17"-15"383,17 16 1802,6 0-1152,0 0-166,-1 9-297,1 27 151,0-19-817,1 1-1,4 27 0,7-19-89,-10-20-77,0 0 1,-1 1-1,1-1 0,-1 1 1,0-1-1,0 1 1,0-1-1,0 1 0,0 0 1,-1 0-1,1-1 1,-1 1-1,1 5 0,-1 224 2059,0-241-2081,0-44-14,0-60 60,0 109-38,-1 1 0,1-1 0,0 1 0,-1-1 0,0 1 0,0 0 0,0-1 1,0 1-1,-1 0 0,1 0 0,-1 0 0,0 0 0,0 0 0,0 0 1,-3-3-1,3 3 0,0 1 0,0-1 0,0 0-1,0 0 1,0 0 0,1 0 0,-1 0 0,1 0 0,0-1 0,0 1 0,0 0 0,0-1 0,1 1 0,0 0 0,-1-5 0,2-5 3,-1 10-3,0 0-1,1-1 1,-1 1-1,0 0 0,-1-1 1,1 1-1,-1 0 1,1-1-1,-1 1 0,0 0 1,-2-4-1,-6-5-9,7 10-2,1 1 0,0-1 0,-1 0 0,1 0 0,0 0-1,0 0 1,0 0 0,0 0 0,0 0 0,1 0-1,-1 0 1,1 0 0,-1 0 0,1 0 0,0 0 0,-1 0-1,2-4 1,-1 5-35,0 10-29,0 43-438,0-3-1172,-1-42 1393,2 0 0,-1 0 0,1 0 0,2 10 0,9 7-921,-10-21 927,-1-1 0,1 1 1,-1 0-1,0 0 0,0 0 0,0-1 1,0 1-1,0 0 0,-1 0 0,1 0 1,-1 5-1,0-5-59,0-1 1,1 1 0,-1-1 0,0 0-1,1 1 1,0-1 0,-1 1 0,1-1-1,0 0 1,0 1 0,1-1-1,-1 0 1,0 0 0,1 0 0,2 4-1,5 5-1394,-8-9 1403,0 0 0,-1-1 0,1 1 0,0-1 0,-1 1 0,0 0 0,1 0 0,-1-1-1,0 1 1,0 0 0,0 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8.6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80 7077,'-1'-1'128,"0"1"-1,-1-1 1,1 1 0,0 0 0,0-1 0,0 0 0,-1 1 0,1-1-1,0 0 1,0 1 0,0-1 0,0 0 0,0 0 0,1 0 0,-1 0 0,0 0-1,0 0 1,1 0 0,-1 0 0,0 0 0,1-1 0,-1 1 0,1 0 0,0 0-1,-1-2 1,-2-37 5968,3 39-5922,8-2 118,40-3 269,152 1-49,-169 5-546,-29 0 31,1 0 0,0 0 0,-1 0 0,1 1 0,0 0 0,-1-1 0,1 1 0,-1 0 0,1 0 0,-1 0 0,1 0 0,-1 1 0,0-1 0,0 1 0,0 0 0,0-1 0,0 1 0,0 0 0,3 4 0,8 6 3,11 2 7,-5 12 58,-1-12 15,-14-5-62,-1-1 0,0 1 0,0 0 0,-1 0 0,0 1 1,0-1-1,0 11 0,1 76 109,-3-94-122,0 0 0,0 0 0,0 0 0,-1 0 0,1 0 0,-1 0 0,0 0 0,1 0 0,-1 0 0,0 0 0,0-1 0,0 1 0,0 0 0,-1 0 0,1-1 0,0 1 0,-1-1 0,1 1 0,-1-1 0,0 0 0,-2 2 0,-8 8 30,-2 12 40,-13-2-23,12-3-25,-18-3-18,18-1 9,6-9 13,0 0 1,-1-1-1,-19 6 1,23-7 54,6-3-70,0-7-455,0 5 431,0 1 0,0-1 0,0 1 0,0-1 0,0 0 0,1 1 0,-1-1 0,0 1 0,1-1 0,-1 1 0,1-1 0,0 1 0,-1-1 0,1 1 0,0-1 0,1-1 0,31-9-193,-17-9-45,15 9-4,-14-18-9,-11 26 234,-1 0 1,1 0-1,0 0 1,0 1-1,7-4 1,25-13-46,-36 18 69,104-69-98,-88 57 123,-1-1 1,0 0-1,23-29 1,-37 40 258,0 0 0,0 0 0,-1-1 0,0 1 0,0-1 0,0 0 0,0 0 0,0 1 0,-1-1 0,0 0 0,0 0 0,-1-1 0,1 1 0,-1-5 644,-7 16-809,-20 17 5,26-22-119,1-1 0,0 0 0,-1 0-1,1 1 1,-1-1 0,1 0 0,0 0 0,-1 1 0,1-1 0,0 1-1,-1-1 1,1 0 0,0 1 0,0-1 0,-1 1 0,1-1 0,0 0-1,0 1 1,0-1 0,-1 1 0,1-1 0,0 1 0,0-1 0,0 1-1,0-1 1,0 1 0,0 0 0,0 0 2,0 1-1,0-1 1,0 1-1,0-1 1,0 1-1,0-1 1,-1 1-1,1-1 1,-1 1-1,1-1 1,-1 1-1,1-1 1,-2 2-1,-18 10 52,19-11-51,0 0 0,0 1 0,0-1 1,1 1-1,-1-1 0,1 1 0,-1 0 0,1-1 0,1 5 0,-1-6-3,0 0-1,0 0 1,0 0-1,-1 0 1,1 0-1,0 0 1,0 0-1,0 0 1,-1 0-1,1 0 1,0-1-1,-1 1 1,1 0-1,-2 1 1,-1 4 3,1-1-3,-1-1 1,1 0-1,0 1 1,0-1 0,1 1-1,0 0 1,0 0-1,0 0 1,0-1 0,0 9-1,1 90 23,0-101-25,0 0 0,1-1 1,-1 1-1,1 0 0,-1 0 0,1 0 0,0-1 0,-1 1 0,1 0 1,0-1-1,0 1 0,0 0 0,0-1 0,0 0 0,1 1 1,-1-1-1,0 0 0,1 1 0,-1-1 0,1 0 0,-1 0 0,1 0 1,0 0-1,-1 0 0,1-1 0,3 2 0,7 5 7,4 13-23,11-1-175,-13-1-305,-1-11-200,-1-1 1,1 0 0,1-1-1,16 5 1,67 15-10236,-72-21 7205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8.9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78 14629,'0'0'117,"1"0"0,-1 0 0,0 1 0,1-1 0,-1 0 0,0 0 0,1 0-1,-1 0 1,1 0 0,-1 0 0,0 0 0,1 0 0,-1 0 0,0 0 0,1 0 0,-1 0-1,1 0 1,-1 0 0,0 0 0,1 0 0,-1-1 0,0 1 0,1 0 0,-1 0 0,0 0-1,1-1 1,-1 1 0,0 0 0,0 0 0,1-1 0,-1 1 0,0 0 0,0 0 0,1-1-1,-1 1 1,0 0 0,0-1 0,0 0 30,0 0-111,0 0 1,0 0 0,0 0 0,0 0 0,0 1-1,0-1 1,0 0 0,0 0 0,0 0 0,0 0-1,1 1 1,-1-1 0,0 0 0,0 0 0,1 1-1,-1-1 1,1 0 0,-1 0 0,0 1 0,1-1-1,-1 0 1,1 1 0,0-1 0,-1 1 0,2-2 0,-1 2-29,-1 0 1,1 0-1,0 0 1,-1-1-1,1 1 1,0 0-1,-1 0 1,1-1-1,0 1 1,-1 0 0,1-1-1,-1 1 1,1-1-1,-1 1 1,1-1-1,-1 1 1,1-1-1,-1 1 1,1-1-1,-1 1 1,0-1 0,1 1-1,-1-1 1,0 0-1,1 0 1,3-6 13,0 4-17,1 0 0,-1-1 1,1 2-1,-1-1 0,1 0 0,0 1 0,0 0 0,0 0 0,0 0 0,1 1 0,7-1 0,6-1 47,39 2-1,-39 1 19,-19 0-68,0 0 1,1 0 0,-1 0 0,0 0 0,0 0 0,1 0 0,-1 0-1,0 1 1,1-1 0,-1 0 0,0 0 0,0 0 0,1 0 0,-1 0-1,0 1 1,0-1 0,1 0 0,-1 0 0,0 0 0,0 1 0,0-1 0,1 0-1,-1 0 1,0 1 0,0-1 0,0 0 0,0 1 0,0-1 0,1 0-1,-1 0 1,0 1 0,0-1 0,0 0 0,0 1 0,0-1 0,0 0-1,0 1 1,0-1 0,0 0 0,0 1 0,1 6 50,2 39 365,-3 61 648,0-104-1042,-1 0 1,1 0 0,0 0 0,-1 0 0,0 0-1,0 0 1,0-1 0,0 1 0,0 0-1,0 0 1,-1-1 0,1 1 0,-1-1 0,0 1-1,0-1 1,0 0 0,0 1 0,0-1-1,0 0 1,-1-1 0,-2 3 0,-12 12 110,6 5 33,4-6-56,-23 22 109,14-2-37,-19-3-22,18-1-23,-14-3-35,17-3-50,3-11-43,-10 13-13,15-18-5,5-7 6,0 0 0,0-1 0,0 1 0,0 0 0,0 0 1,0 0-1,0 0 0,1 0 0,-1 0 0,1 0 0,-1 0 0,1 0 0,0 0 1,0 0-1,0 2 0,0-1 3,-1-2 0,1-1 0,0 1 0,0-1 0,0 1 0,-1 0-1,1-1 1,0 1 0,0 0 0,0-1 0,0 1 0,0 0-1,0-1 1,0 1 0,1 0 0,-1-1 0,0 1 0,0-1-1,0 1 1,1 0 0,-1-1 0,0 1 0,1-1-1,-1 1 1,0-1 0,1 1 0,-1-1 0,1 1 0,-1-1-1,1 1 1,-1-1 0,1 1 0,-1-1 0,2 1 0,4 0 4,32 0 34,97-1-572,-128 0 404,0-1 1,-1 0 0,1 0-1,-1 0 1,0-1 0,1 0-1,-1 0 1,0-1 0,11-6 0,13-5-569,26 2-1139,0-9-716,0 10-820,-2-11-523,-46 20 3213,-1 1 0,0 0 0,1 0 0,-1 0 1,9 1-1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2:59.8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1 136 7653,'3'-15'4046,"-2"14"-3946,-1 1 1,1-1-1,0 0 1,-1 1-1,1 0 1,0-1-1,-1 1 1,1-1-1,0 1 1,0 0-1,-1-1 1,1 1-1,0 0 1,0 0-1,0 0 1,-1-1-1,2 1 1,5-1-2,-7 1-79,0 0 0,0 0 1,0 0-1,1 0 0,-1 0 1,0 0-1,0 0 0,1 0 1,-1 0-1,0 0 0,0-1 1,0 1-1,0 0 0,1 0 1,-1 0-1,0 0 1,0 0-1,0 0 0,0-1 1,1 1-1,-1 0 0,0 0 1,0 0-1,0 0 0,0-1 1,0 1-1,0 0 0,0 0 1,1 0-1,-1-1 0,0 1 1,0 0-1,0 0 0,0 0 1,0-1-1,0 1 0,0 0 1,0 0-1,0-1 1,0 1-1,0 0 0,0 0 1,0 0-1,-1-1 0,1 1 4,0 0-1,0-1 0,0 1 1,0 0-1,0 0 0,0-1 0,0 1 1,0 0-1,0 0 0,0-1 1,0 1-1,0 0 0,0 0 1,0-1-1,0 1 0,0 0 1,0 0-1,1-1 0,-1 1 1,0 0-1,0 0 0,0 0 0,0-1 1,0 1-1,1 0 0,-1 0 1,0 0-1,0-1 0,0 1 1,1 0-1,-1 0 0,0 0 1,0 0-1,1 0 0,-1 0 1,0-1-1,0 1 0,0 0 0,1 0 1,-1 0-1,22-8 448,0 1 0,0 0 0,0 2-1,1 1 1,45-3 0,23 7-33,-88 0-428,0 0-1,-1 0 1,1 1-1,-1-1 1,1 1 0,-1 0-1,1-1 1,-1 1-1,1 0 1,-1 1 0,0-1-1,0 0 1,1 1 0,-1-1-1,0 1 1,0 0-1,0-1 1,-1 1 0,1 0-1,2 3 1,9 9 32,16 2 19,-4 13-13,0-12-9,-18-8-15,-1 0 1,-1 1-1,0 0 1,0 0-1,-1 1 0,5 19 1,-4-13 136,-1 1 1,-1 0-1,2 36 1,-5-3 255,0-49-415,0 0 1,0-1-1,0 1 1,-1-1 0,1 1-1,-1-1 1,1 1 0,-1-1-1,1 1 1,-1-1 0,0 0-1,0 1 1,0-1 0,0 0-1,0 0 1,0 0 0,0 1-1,0-1 1,0 0 0,0 0-1,-1-1 1,1 1 0,0 0-1,-1 0 1,1-1-1,-1 1 1,-1 0 0,-8 5-4,-3 12 17,-13-3-18,15-7 57,9-5-38,0-1 0,0 0 0,0 1 0,-1-1 0,1-1 1,-1 1-1,1 0 0,-1-1 0,0 0 0,1 0 0,-1 0 0,0 0 1,0 0-1,0-1 0,0 0 0,0 0 0,-4 0 0,8-8-102,0-41-350,0 45 400,0 1 0,0-1 0,0 1 0,1 0 0,-1-1 0,1 1 0,0 0-1,0-1 1,0 1 0,2-3 0,30-29-405,-18 0 75,14-1 171,-14-1 93,17 0 59,-16 0 16,4 16 55,-16 18-13,-1 0 0,1 0 0,-1-1-1,0 1 1,0 0 0,0-1 0,-1 0-1,1 0 1,-1 0 0,2-5 0,5-19 160,20-17 359,-16 26-40,-11 16-281,0 1 0,0-1 0,0 0 0,0 0 0,-1 0 0,1 0 0,-1 0 0,0 0 0,1 0 0,-1 0-1,0-6 1,-1 9 352,0 8-250,0-8-316,1 3 28,-1 0-1,0 0 1,-1 0 0,1 0-1,0-1 1,-1 1 0,0 0-1,1 0 1,-1-1 0,-2 4 0,-21 11 198,23-16-218,0 1 1,0-1 0,1 1-1,-1 0 1,1 0 0,-1-1-1,1 1 1,0 0 0,0 0-1,0 0 1,0-1 0,0 1-1,0 3 1,1-2 5,-1 0 0,0 0 0,0 1 0,-1-1 0,1 0 0,0 0 0,-1 0 0,0 1 0,0-1 0,0 0 0,-2 5 0,-21 24 101,14 2-12,3-16-51,5-14-42,0 1 1,0-1 0,1 1-1,-1-1 1,1 1-1,0 0 1,1 0 0,-1 5-1,1-4-4,-1 0-1,0 0 1,0 0-1,0 0 1,-4 9-1,3-10-5,0 1 1,1 0-1,0-1 1,0 1-1,-1 10 1,2 57-59,1-71 41,-1-1 0,0 1 0,1 0 0,-1 0-1,1-1 1,0 1 0,-1 0 0,1-1 0,0 1 0,0-1 0,0 1-1,0-1 1,0 0 0,1 1 0,-1-1 0,0 0 0,0 0-1,1 0 1,-1 0 0,1 0 0,-1 0 0,1 0 0,0 0-1,-1-1 1,1 1 0,0 0 0,-1-1 0,3 1 0,7 4-176,6 12-667,17-3-584,-22-8 204,1 0 1,0-2-1,0 1 0,0-2 1,1 0-1,-1 0 0,18 0 1,-11 0-966,14 2-1734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3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7893,'0'0'1459,"0"6"-1473,0 98 193,0-56-5256,0-40 2825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0.2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34 162 14121,'-5'0'449,"-18"0"306,18 0 298,5-7 175,0-18-212,0 19-291,0 1-284,0-14-252,0 19-186,0 0 1,0-1-1,0 1 0,0 0 0,0-1 0,0 1 1,0 0-1,0-1 0,0 1 0,0 0 0,0 0 1,0-1-1,1 1 0,-1 0 0,0-1 0,0 1 1,0 0-1,0 0 0,1-1 0,-1 1 0,0 0 1,0 0-1,1-1 0,-1 1 0,0 0 0,0 0 1,1 0-1,-1 0 0,0-1 0,1 1 0,-1 0 1,0 0-1,1 0 0,-1 0 0,16-10 35,0 0 136,0 0 0,0 1 0,31-12 0,-11 12-158,0 1-1,1 2 1,-1 1-1,50 1 1,-84 10 172,-1 52 408,-1-58-591,0 1 0,0-1-1,0 1 1,0-1 0,-1 1-1,1-1 1,0 1-1,0-1 1,0 1 0,0-1-1,-1 1 1,1-1 0,0 1-1,0-1 1,-1 0 0,1 1-1,0-1 1,-1 1 0,1-1-1,0 0 1,-1 1-1,1-1 1,-1 0 0,1 1-1,0-1 1,-1 0 0,0 1-1,-30 24 97,31-24-99,-1-1 1,1 0-1,-1 0 1,1 1-1,-1-1 0,1 0 1,0 1-1,-1-1 1,1 1-1,-1-1 0,1 1 1,0-1-1,-1 0 0,1 1 1,0-1-1,0 1 1,-1-1-1,1 1 0,0-1 1,0 1-1,0 0 1,0-1-1,0 1 0,0-1 1,-1 1-1,1-1 1,1 1-1,-1 0 0,-1 2-1,1 0 0,0 0 0,-1 0 0,0 0 0,0 0 0,0 0-1,0 0 1,0-1 0,0 1 0,-1 0 0,1-1 0,-1 1 0,0-1-1,0 0 1,0 1 0,0-1 0,0 0 0,-3 2 0,-17 20-44,13-15 32,8-7 7,-1-1-1,1 1 1,-1-1 0,1 1-1,-1 0 1,1 0-1,0 0 1,0 0-1,0 0 1,0 0 0,0 0-1,1 0 1,-1 0-1,0 0 1,1 1-1,0-1 1,0 0 0,-1 0-1,1 1 1,1 1-1,-1 80 99,0-83-94,0-1-1,0 1 1,0-1 0,0 1 0,0-1 0,0 1 0,0-1 0,0 1-1,0-1 1,0 1 0,1-1 0,-1 1 0,0-1 0,0 1 0,1-1 0,-1 1-1,0-1 1,1 0 0,-1 1 0,0-1 0,1 1 0,-1-1 0,0 0-1,1 0 1,-1 1 0,1-1 0,-1 0 0,1 0 0,0 1 0,92 50-31,-18-16 88,-62-23-48,-2-4 4,0-1-1,19 10 1,-28-16 30,0 0-1,0 0 1,0 1-1,0-1 1,0 0-1,0 1 1,0-1-1,-1 1 1,1 0-1,-1-1 1,1 1-1,-1 0 1,0 0-1,0 0 1,1 0-1,-1 0 1,-1 1-1,1-1 1,0 0-1,0 0 1,-1 0-1,0 1 1,1-1-1,-1 0 1,0 1-1,0-1 1,0 0-1,-1 4 1,1-5-36,0-1-1,0 0 1,0 1 0,0-1 0,0 0-1,0 0 1,0 1 0,0-1 0,0 0 0,0 1-1,0-1 1,-1 0 0,1 1 0,0-1-1,0 0 1,0 0 0,0 1 0,-1-1 0,1 0-1,0 0 1,0 1 0,-1-1 0,1 0-1,0 0 1,0 0 0,-1 0 0,1 1 0,0-1-1,-1 0 1,1 0 0,0 0 0,-1 0 0,1 0-1,0 0 1,-1 0 0,-25 8 160,-106 31 33,-18-16-1259,132-21-367,10-1-1849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1.0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1 230 11581,'5'-4'484,"0"1"0,0 0 0,0-1 0,-1 0 1,1 0-1,-1-1 0,0 1 0,0-1 0,0 0 0,-1 0 0,4-7 0,17-20 2383,-17 24-2626,2 1 0,-1 0 0,1 0 1,0 0-1,1 1 0,-1 1 0,1 0 1,0 0-1,1 0 0,-1 2 1,1-1-1,0 1 0,16-2 0,14 0-110,0 2-1,54 2 0,-57 1-26,-19 0-96,-13-1-5,1 1 0,-1-1 0,0 2-1,1-1 1,-1 1 0,0 0 0,0 0-1,11 4 1,25 21 13,-6-12-1,-3 14 10,-22-22-13,5 4 3,-10-2-7,0 0-1,-1 1 1,0-1-1,0 1 1,-1 0 0,-1 0-1,5 14 1,-4-8 7,0 1 0,-1-1 1,0 1-1,0 24 0,-3 31 54,0-68-67,0-1 0,-1 1 0,1 0 0,-1-1 0,1 1 0,-1-1 0,0 1 0,0-1 0,0 0 0,0 1 0,-1-1 0,1 0 0,0 0 0,-1 0 0,0 0 0,1 0 1,-1 0-1,0 0 0,0 0 0,0-1 0,0 1 0,0-1 0,-1 0 0,1 1 0,-3 0 0,-12 9 5,-5 18 0,12-22-7,-1-1 0,-18 8 0,-17 9 1,16-7 9,-1-2 0,-1-1 0,-49 14 1,39-19 59,37-8-69,5-9-184,0-28 58,0 36 120,0 0-1,0 0 1,0 0 0,0 1-1,0-1 1,1 0 0,-1 0-1,0 0 1,0 1 0,0-1-1,1 0 1,-1 0 0,0 0-1,1 1 1,-1-1 0,1 0-1,-1 1 1,1-1 0,-1 0-1,1 1 1,-1-1 0,1 1-1,-1-1 1,2 0 0,-2 1 5,8-8-44,-1-1 0,12-16 0,-1-15-67,-10 31 82,1 0 1,15-12 0,20-18-34,20-29 27,172-199 186,-231 261-114,3-5 206,0-1 0,13-22 0,-21 33-231,0 9 68,0 41 220,0-44-276,0-1 1,0 1 0,-1 0 0,0-1-1,1 1 1,-4 7 0,-9 12 70,11-21-81,0 0-1,0 0 1,0 0 0,1 0-1,-1 1 1,1-1 0,0 1-1,0-1 1,0 1 0,1-1-1,-1 1 1,0 6 0,1 272 214,1-280-229,-1 1 1,0-1-1,0 0 1,1 1-1,0-1 1,-1 0 0,1 0-1,0 0 1,0 0-1,0 1 1,0-1-1,0 0 1,1-1-1,-1 1 1,1 0-1,-1 0 1,1-1 0,-1 1-1,1 0 1,0-1-1,0 0 1,0 1-1,2 0 1,11 9-19,2 15-106,10-6-651,0-2 0,54 26 0,-73-40 430,8 4-1349,1-1 0,34 10 0,35 1-6997,-57-14 4986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1.4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1 108 13357,'0'-2'422,"0"-103"11073,0 105-11334,0 6-152,0 104 259,0-106-267,0-1 0,0 0 0,0 0 0,1 1 0,0-1 0,0 0 0,0 0 0,0 1 0,0-1 0,0 0 0,1 0 0,1 2 0,-1-2 1,-1-1-1,1 0 1,-1 1-1,0 0 0,0-1 1,0 1-1,0 0 1,-1-1-1,1 1 1,-1 0-1,1 5 0,0 3-1,0 0 0,0 1-1,1-1 1,1 0-1,0 0 1,0 0 0,1-1-1,1 1 1,-1-1-1,2 0 1,11 17 0,-14-23-14,0 0 0,0 0 1,0-1-1,1 1 0,-1 0 1,1-1-1,0 0 0,0 0 1,0 0-1,0-1 0,1 0 1,-1 1-1,1-1 0,-1-1 1,1 1-1,6 1 0,5 0-54,0-1 0,1-1-1,24-1 1,-24 0 83,-15 0-15,-1 0-1,0 0 1,0 0 0,0 0-1,0 0 1,0-1 0,0 1-1,0 0 1,0-1 0,0 1-1,0-1 1,0 1 0,0-1-1,-1 1 1,1-1-1,0 1 1,0-1 0,0 0-1,-1 0 1,1 1 0,0-1-1,-1 0 1,1 0 0,0 0-1,-1 0 1,1 0 0,-1 0-1,0 0 1,1 0 0,-1 0-1,0 0 1,1-1 0,-1 0 0,0 1 0,0 0 1,1 0-1,-1 0 1,0 0-1,1 0 0,-1 0 1,1 0-1,-1 0 1,1 0-1,0 1 0,-1-1 1,1 0-1,0 0 1,-1 0-1,1 1 1,0-1-1,0 0 0,0 1 1,0-1-1,0 1 1,0-1-1,0 1 0,0-1 1,0 1-1,0 0 1,0-1-1,0 1 0,0 0 1,0 0-1,0 0 1,2 0-1,-2-1 0,1 1 1,-1 0-1,1 0 0,-1-1 1,1 1-1,-1-1 1,1 1-1,-1-1 0,0 1 1,1-1-1,-1 0 0,0 0 1,0 0-1,0 0 1,1 0-1,-1 0 0,0 0 1,0 0-1,0 0 0,-1 0 1,1-1-1,0 1 1,0 0-1,0-3 0,6-6 2,13-2 2,32-36 8,-43 40 235,0-1-1,-1 0 1,0-1 0,-1 0 0,0 0 0,8-17 0,-14 32-48,-1 35 9,0 3-28,0 263-1055,0-170-7941,0-101 3745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4.4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1 182 7429,'13'-15'444,"1"1"0,0 1 0,1 1 0,1 0 0,23-14 0,-9 9 24,1 1 0,39-14 0,-45 23-251,0 1 0,1 1-1,-1 1 1,1 1 0,0 1 0,36 3-1,-62-1-212,0 0 3,0 0 0,1 0 1,-1 0-1,0 0 0,0 0 0,1 0 0,-1 0 1,0 0-1,1 0 0,-1 0 0,0 0 0,0 0 1,1 0-1,-1 0 0,0 1 0,0-1 1,1 0-1,-1 0 0,0 0 0,0 0 0,0 1 1,1-1-1,-1 0 0,0 0 0,0 0 0,0 1 1,0-1-1,1 0 0,-1 0 0,0 0 1,0 1-1,0-1 0,0 0 0,0 1 0,0-1 1,0 0-1,0 0 0,0 1 0,2 16 498,-1 28 0,-1-41-522,0 33 702,0-36-673,0-1-1,0 1 1,0 0-1,0-1 1,0 1-1,0-1 1,0 1 0,-1-1-1,1 1 1,0-1-1,0 1 1,0-1-1,-1 1 1,1-1-1,0 0 1,0 1-1,-1-1 1,1 1-1,-1-1 1,1 0-1,0 1 1,-1-1-1,1 0 1,-1 1-1,1-1 1,0 0-1,-1 0 1,0 1-1,-5 4 65,3-4-56,1 0 1,0 1-1,0-1 0,-1 1 1,1 0-1,1 0 1,-1 0-1,0 0 1,0 0-1,1 0 1,-1 0-1,1 0 1,-1 1-1,1-1 1,0 1-1,0-1 0,0 1 1,0-1-1,1 1 1,-1 0-1,0 3 1,2-4-13,-1-1 0,0 0 0,-1 0 0,1 1 0,0-1 0,0 0 0,0 1 0,-1-1 0,1 0 0,-1 0 0,1 1 0,-1-1 0,1 0 0,-1 0 0,0 0 0,0 0 0,1 0 0,-1 0 0,0 0 0,0 0 0,0 0 0,0 0 0,0-1 0,0 1 0,0 0 0,-1 0 0,1-1 0,0 1 0,-2 0 0,2-1-5,0 0-1,0 1 1,0-1 0,0 1-1,0 0 1,0-1 0,0 1 0,0 0-1,0-1 1,0 1 0,0 0-1,0 0 1,0 0 0,1 0 0,-1 0-1,0 0 1,1 0 0,-1 0-1,1 0 1,-1 0 0,1 1-1,-1-1 1,1 0 0,0 0 0,0 0-1,-1 1 1,1-1 0,0 0-1,0 2 1,0-2-3,0 0 0,0 0 0,0 0-1,0 0 1,0 0 0,0 0 0,0 0 0,-1 0 0,1 0 0,0 0-1,-1 0 1,1 0 0,-1 0 0,1 0 0,-1 0 0,0-1-1,1 1 1,-1 0 0,0 0 0,1-1 0,-1 1 0,0 0-1,0-1 1,0 1 0,0 0 0,0-1 0,-1 1 0,1 0 0,0-1 0,0 0 1,0 1-1,0-1 1,1 1-1,-1-1 1,0 1-1,0 0 1,1-1-1,-1 1 0,1 0 1,-1-1-1,0 1 1,1 0-1,-1 0 1,1-1-1,-1 1 1,1 0-1,0 0 1,-1 0-1,1 0 0,0 0 1,0 0-1,0-1 1,-1 1-1,1 0 1,0 2-1,0 70 675,1-72-665,-1 0 1,0 0-1,0 0 0,1 0 1,-1 0-1,1 0 0,-1 0 1,1 0-1,-1 0 1,1 0-1,0-1 0,-1 1 1,1 0-1,0 0 0,0-1 1,0 1-1,-1-1 1,1 1-1,0-1 0,0 1 1,0-1-1,0 1 0,0-1 1,0 0-1,0 1 1,0-1-1,2 0 0,3 3 41,74 50 275,-69-48-282,-7-3-6,-1 0 1,1-1-1,-1 1 1,0 0 0,0 1-1,5 4 1,2 0 72,-7-5-64,0 0 1,-1 0-1,1 1 0,0-1 0,-1 0 0,1 1 1,-1 0-1,0-1 0,1 1 0,-1 0 0,-1 0 1,1 0-1,0 0 0,-1 1 0,0-1 0,1 0 1,-1 1-1,-1-1 0,1 1 0,0 3 0,0 1 137,-1 15 222,0-22-392,0 0 1,0 0-1,0-1 0,0 1 1,0 0-1,-1 0 1,1 0-1,0 0 0,0 0 1,-1-1-1,1 1 1,-1 0-1,1 0 0,-1-1 1,1 1-1,-1 0 1,1-1-1,-1 1 0,0 0 1,1-1-1,-3 2 0,-76 31 319,61-27-251,0-1 0,0 0 0,-1-1 1,-34 3-1,-80-3-2988,128-4 2513,4-1 287,1 1 0,-1 0 0,1 0 0,-1 0 0,1-1-1,-1 1 1,1 0 0,0-1 0,-1 1 0,1 0 0,0-1 0,-1 1 0,1-1 0,0 1 0,-1 0 0,1-1 0,0 1 0,0-1 0,-1 1-1,1-1 1,0 1 0,0-1 0,0 1 0,0-1 0,0 1 0,0-1 0,0 1 0,0-1 0,0 0 0,-1-16-1142,1 15 736,0-4-2675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4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0 110 16361,'0'0'2521,"0"-5"-1135,0-78 1659,0 83-3047,0-1 0,0 1 0,0-1 0,0 1 0,0-1 0,1 0 0,-1 1 0,0-1 0,0 1-1,0-1 1,0 1 0,1-1 0,-1 1 0,0-1 0,1 1 0,-1-1 0,0 1 0,1 0 0,-1-1 0,0 1 0,1 0 0,-1-1 0,1 1 0,-1 0 0,1-1 0,-1 1 0,1 0 0,-1 0 0,1-1 0,-1 1 0,1 0 0,-1 0 0,1 0 0,-1 0 0,1 0 0,-1 0 0,1 0 0,-1 0 0,1 0-1,0 0 1,6-1-13,1-3-1286,9 1-3891,-8 3 3639,12 0-6532,-11 0 4430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5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0 178 12953,'1'-10'394,"1"1"0,1-1 0,-1 1 0,1 0 0,1 0 1,-1 0-1,2 0 0,-1 0 0,1 1 0,12-15 0,-12 17-358,0 1 1,1 0 0,0 0-1,0 0 1,0 1 0,1 0-1,-1 0 1,1 1 0,0-1-1,0 1 1,0 1 0,0 0-1,1 0 1,11-2 0,14 1 219,50 1 0,-68 2-215,-13 0-32,-1 0 1,1 0-1,0 0 0,0 1 0,-1-1 1,1 0-1,0 1 0,-1 0 1,1-1-1,-1 1 0,1 0 0,0 0 1,-1 0-1,0 0 0,1 0 1,-1 0-1,0 0 0,1 1 0,-1-1 1,0 0-1,0 1 0,1 1 1,6 7 69,24 22 409,-28-27-444,-1 1 0,-1-1 0,1 1 0,-1-1 0,0 1 0,0 0 0,0 0 0,-1 0 0,0 0 0,0 8 0,1 70 388,-3-52-107,1-29-300,0 0 1,-1-1-1,1 1 1,-1 0-1,0 0 1,1-1-1,-1 1 1,0 0 0,-1-1-1,1 1 1,0-1-1,-1 1 1,1-1-1,-1 0 1,0 1-1,0-1 1,0 0-1,-3 2 1,-10 13 111,0 17 159,-16-3 14,15 0-10,-17-4-40,17-1-44,-13-3-60,16-2-36,-3-7-38,13-12-58,1-1 1,0 1-1,0 0 0,0 0 0,0 0 0,0 0 0,0 0 0,1 0 0,-1 0 1,1 1-1,-1-1 0,1 1 0,0-1 0,0 1 0,0-1 0,0 1 1,0 0-1,1-1 0,-1 1 0,1 4 0,-1-5 32,1-1-50,0-1-1,0 0 0,0 1 1,-1-1-1,1 0 1,0 1-1,0-1 1,0 0-1,0 1 0,0-1 1,0 1-1,0-1 1,0 0-1,0 1 1,0-1-1,0 1 0,0-1 1,1 0-1,-1 1 1,0-1-1,0 0 1,0 1-1,0-1 0,0 0 1,1 1-1,-1-1 1,0 0-1,0 1 0,1-1 1,-1 0-1,0 0 1,1 1-1,-1-1 1,0 0-1,1 0 0,-1 0 1,0 1-1,1-1 1,-1 0-1,0 0 1,1 0-1,-1 0 0,0 0 1,1 0-1,-1 0 1,1 0-1,-1 0 1,0 0-1,1 0 0,0 0 1,55 1 28,85-1-57,-135-1 18,0 1 0,0-1 0,0 0 0,1 0 0,-1-1 0,-1 0 0,1 0 0,0 0 0,0-1 0,5-3 0,17-8-57,-22 13 35,0-1 0,0 1 0,0 0 0,0 0 1,0 1-1,10 0 0,-10 0-18,1 0 0,0 0 1,-1-1-1,1 0 0,-1 0 0,7-2 0,35-20-377,-5 13-130,-3-5-74,-10 6-25,-15 5-280,1 0 0,-1-2 0,0 0 0,19-11 0,-30 14-229,0 0 1,-1-1-1,0 1 1,1-1 0,3-7-1,-5 4-1879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6.6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41 13265,'0'-40'7653,"0"39"-7223,0 9-249,0 40 475,0-43-618,0 0 1,1 0-1,-1-1 1,1 1-1,0 0 1,0 0-1,2 6 1,13 15 103,-14-23-127,1 0 0,-1 1 0,0-1 0,-1 1 0,1-1 0,0 1 0,-1 0 0,0-1 0,0 1 0,0 0 0,0 0 0,-1 0 0,1 7 0,-1 182 147,0-183-159,1 0 0,1 1-1,0-1 1,4 15 0,-3-15-62,0 0-1,-1 0 1,0 0-1,0 15 1,-2 65-3077,0-30-4870,0-42 3897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6.8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0 145 18366,'3'-2'256,"0"1"1,0-1-1,0 0 0,0 1 1,-1-2-1,1 1 1,0 0-1,-1 0 0,0-1 1,0 1-1,0-1 1,0 0-1,0 0 0,0 1 1,-1-1-1,1 0 1,-1-1-1,0 1 1,1-3-1,1 0 126,-1 0 0,1 1 0,0-1 0,1 1 0,3-6 0,5-4-2983,-11 12 1595,1 0 0,0 0 0,0 0 0,1 0-1,-1 1 1,0-1 0,1 1 0,0-1 0,-1 1 0,1 0-1,0 0 1,0 0 0,6-2 0,-1 2-2937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7.2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197 140 13061,'3'-10'922,"0"-1"-1,-1 0 1,0 0-1,-1 0 1,0 0-1,-1-12 1,3-28 2247,-9 59-3143,-3 2-10,5-6-3,0 0 0,1 1 0,-1 0 0,1 0 0,0 0 0,-5 11 0,-15 35 66,11-4-12,-17 1-12,15 5-5,-16-1-19,18 2-14,-11-1-3,14-2-2,3-24-11,3-16 5,1 0 0,0 0 0,-1 20 0,3 108 51,0-137-57,0-1 0,1 1 0,-1 0 0,0-1 0,1 1-1,-1 0 1,1-1 0,0 1 0,-1 0 0,1-1 0,0 1-1,0-1 1,0 0 0,0 1 0,0-1 0,1 0 0,-1 1-1,0-1 1,0 0 0,1 0 0,-1 0 0,1 0 0,-1 0-1,1-1 1,-1 1 0,1 0 0,0-1 0,-1 1 0,3 0-1,8 4 4,7 11-1,-4-11-19,0-1-1,0-1 1,1-1 0,20 2 0,-16-3-26,-16 0 30,1 0-1,-1-1 1,1 0 0,-1 1 0,1-1-1,0-1 1,-1 1 0,1-1 0,-1 0 0,0 0-1,1 0 1,-1-1 0,5-1 0,15-22-43,-16 19 38,-1-1-8,0-19-13,9 12 12,-11-15 14,1 9 11,-5 16-4,0 0 0,-1 0 0,1 0 0,-1 0 1,1 0-1,-1 1 0,-1-7 0,1 9 8,1-20-77,-1 20 60,0 1 1,0-1 0,0 0 0,0 0-1,0 0 1,0 0 0,0 0 0,-1 0-1,1 0 1,0 0 0,0 0 0,-1 0-1,1 0 1,-1 0 0,1 1 0,-1-1-1,1 0 1,-1 0 0,0 1 0,1-1 0,-1 0-1,-1-1 1,0 2-16,0-1 1,0 1-1,0-1 1,0 1-1,0-1 1,0 1-1,0 0 1,0 0-1,-3 0 1,-20 1-957,-10-1-334,34 0 1228,1 0 0,-1 0 0,0 0 0,0 0 0,0 0 0,0 0 0,0 0 0,0 1 0,0-1 0,0 0 0,0 0 0,1 1 0,-1-1 0,0 1 0,0-1 0,0 1 0,1-1 0,-1 1 0,0 0 0,0 0 0,-44 30-2576,10-16-781,17 3 1255,5-1 589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8.6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286 73 10881,'1'-7'655,"1"0"1,-2 0-1,1 0 0,-1 0 0,0-11 1,-1 2 948,1 16-1596,0 0 1,0 0-1,0-1 0,0 1 1,0 0-1,0 0 0,0 0 1,0 0-1,0-1 1,0 1-1,0 0 0,0 0 1,-1 0-1,1 0 0,0 0 1,0-1-1,0 1 1,0 0-1,0 0 0,-1 0 1,1 0-1,0 0 0,0 0 1,0 0-1,0-1 0,-1 1 1,1 0-1,0 0 1,0 0-1,0 0 0,0 0 1,-1 0-1,1 0 0,0 0 1,0 0-1,0 0 1,-1 0-1,1 0 0,0 0 1,0 0-1,0 0 0,0 0 1,-1 1-1,1-1 1,-25-1 116,19 1-126,1 0-30,4 0 34,0 0 0,0 0 1,0 0-1,0 0 0,0 0 0,0 0 0,1 1 1,-1-1-1,0 0 0,0 0 0,0 1 1,0-1-1,1 0 0,-1 1 0,0-1 0,0 1 1,1-1-1,-1 1 0,0 0 0,1-1 1,-1 1-1,0 0 0,1-1 0,-1 1 0,1 0 1,-1 0-1,1-1 0,0 1 0,-1 0 1,1 0-1,0 0 0,-1-1 0,1 1 1,0 2-1,-8 13 131,-16 1 255,19-9-242,0 0 1,0 1-1,-5 15 1,-10 21 523,-4 2-382,1 1 0,4 1 1,1 1-1,2 0 1,3 2-1,1-1 0,4 2 1,1-1-1,1 62 0,6-32-196,0-79-88,0 0-1,0-1 1,0 1-1,1-1 1,-1 1-1,1 0 1,0-1-1,0 1 1,0-1 0,0 1-1,0-1 1,0 0-1,1 0 1,-1 1-1,1-1 1,0 0 0,-1 0-1,1 0 1,0-1-1,3 3 1,8 9 18,1 11 17,10-6-16,-21-15-24,-1-1 0,1 0 0,-1 0 1,1 0-1,0 0 0,-1-1 0,1 1 1,0-1-1,5 2 0,0 0 2,-5-2 2,-1 1-1,1-1 0,-1 0 1,1-1-1,0 1 0,-1 0 1,1-1-1,0 1 0,-1-1 1,1 0-1,4 0 0,15-1 47,-7 1-11,4 0 2,-15-4-43,-3 0 9,0 2-8,-1 0 0,1 0 1,-1 0-1,1 0 0,-1-1 0,0 1 0,0 0 0,0 0 1,0 0-1,0-3 0,0-18-36,0-129 445,0 150-397,0 0-1,-1 0 1,1 0-1,0 0 1,-1 1-1,1-1 1,-1 0 0,0 0-1,1 0 1,-1 0-1,0 0 1,0 1-1,0-1 1,-1 0 0,1 1-1,0-1 1,-1 1-1,1-1 1,-1 1-1,1 0 1,-1 0 0,-2-2-1,-8-7 20,-2-7 7,12 14-43,0 1 0,0 0 0,0 0 0,0-1 0,0 1 0,-1 1 0,1-1 0,0 0-1,-1 0 1,-4-1 0,-38-20-1096,41 21 0,1 2-1174,-4 0 1564,5 7-5047,2 20 2523,0-20-94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09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41 5561,'0'0'438,"1"-6"813,-7 5 4075,-15 1-5043,15 0 103,3 5-226,-11 15-17,10-15-66,0 0-6,-2 2-64,2-3 22,1 0 0,-1 1-1,1-1 1,0 0 0,0 1 0,0 0-1,1 0 1,-1 0 0,1 0 0,1 0 0,-1 0-1,1 0 1,-1 1 0,2-1 0,-2 11-1,2-14-7,0-1-15,-1-1-1,1 1 1,0 0-1,0-1 1,0 1-1,0-1 1,0 1-1,-1 0 1,1-1-1,0 1 1,0 0-1,1-1 1,-1 1-1,0 0 1,0-1-1,0 1 1,0-1 0,1 1-1,-1 0 1,0-1-1,0 1 1,1-1-1,-1 1 1,0-1-1,1 1 1,-1-1-1,1 1 1,-1-1-1,1 1 1,-1-1-1,1 1 1,-1-1-1,1 0 1,0 1-1,26 0 41,-20-1-1,-2 0-23,14 0-17,-15 0 7,0 0-2,12 0-21,-16 0 12,0 0-1,1 0 1,-1 0-1,0 0 1,0 0-1,0 0 1,1 0-1,-1 0 1,0 0 0,0 0-1,0 0 1,1 0-1,-1 0 1,0 0-1,0 0 1,0-1-1,0 1 1,1 0 0,-1 0-1,0 0 1,0 0-1,0 0 1,0 0-1,0-1 1,0 1-1,1 0 1,-1 0 0,0 0-1,0-1 1,0 1-1,0 0 1,0 0-1,0 0 1,0 0 0,0-1-1,0 1 1,0 0-1,0 0 1,0 0-1,0-1 1,0 1-1,0 0 1,0 0 0,0 0-1,0-1 1,0 1-1,0 0 1,0 0-1,0 0 1,0-1-1,-1 1 1,1 0 0,0 0-1,0 0 1,0-4 5,1-18 17,-1 22-23,0-1 0,0 1 0,0-1-1,0 0 1,1 1 0,-1-1 0,0 1 0,0-1 0,1 1 0,-1-1 0,0 0-1,1 1 1,-1 0 0,0-1 0,1 1 0,-1-1 0,1 1 0,-1-1 0,1 1-1,-1 0 1,1-1 0,-1 1 0,1 0 0,-1-1 0,1 1 0,0 0 0,-1 0 0,1 0-1,-1 0 1,1-1 0,0 1 0,0 0-1,-1 0 0,0 0 1,0 0-1,0 0 0,0 0 0,0 0 1,1 0-1,-1 0 0,0 0 0,0 0 1,0 0-1,0 0 0,0 0 0,1 0 1,-1 0-1,0 0 0,0 0 0,0 0 1,0 0-1,0 0 0,0-1 0,0 1 1,0 0-1,1 0 0,-1 0 0,0 0 1,0 0-1,0 0 0,0 0 0,0-1 1,0 1-1,0 0 0,0 0 0,0 0 1,0 0-1,0 0 0,0-1 0,0 1 1,0 0-1,0 0 0,0 0 0,0 0 1,0 0-1,0-1 0,0 1 0,0 0 1,0 0-1,0 0 0,0 0 0,0 0 1,0 0-1,0-1 0,0 1 0,-1 0 1,1-135 2757,0 135-2739,-4 0-8,-15 0-35,14 0-22,1 0 12,3 0 35,0 0-1,0 1 1,1-1 0,-1 0 0,0 1 0,0-1-1,0 1 1,0-1 0,0 1 0,0-1 0,1 1-1,-1 0 1,0-1 0,1 1 0,-1 0 0,0-1-1,1 1 1,-1 0 0,1 0 0,-1 0-1,1 0 1,-1 0 0,1-1 0,0 1 0,-1 0-1,1 0 1,0 0 0,0 0 0,0 0 0,0 0-1,0 0 1,0 0 0,0 0 0,0 2-1,-1 7 13,-8 2 33,-9 39 43,17-46-85,-1 0 0,1 0 0,0 0 0,0 0 0,0 0 0,1 0 0,0 0 0,0 9 0,0 4 16,0-18-18,-1 14 5,1-14-5,0 1 1,0 0-1,0-1 1,0 1-1,0-1 1,0 1-1,0-1 1,1 1-1,-1-1 1,0 1-1,0 0 1,0-1-1,1 1 1,-1-1-1,0 1 1,1-1-1,-1 1 1,0-1-1,1 0 1,-1 1-1,1-1 1,-1 1-1,0-1 1,1 0-1,-1 1 1,1-1-1,0 0 1,5 1 17,12 1-18,-18-2 4,1 0 0,-1 0 0,1 0-1,-1 1 1,1-1 0,-1 0 0,1 0 0,-1 1 0,1-1 0,-1 0 0,1 1-1,-1-1 1,0 1 0,1-1 0,-1 0 0,0 1 0,1-1 0,-1 1-1,0-1 1,1 1 0,-1-1 0,0 1 0,0-1 0,0 1 0,0-1-1,1 1 1,-1 0 0,0-1 0,0 2 0,5-1 44,22 0 60,-24-7-64,10-16-44,-12 21-3,-1 0-1,0 1 1,1-1 0,-1 0 0,0 1-1,1-1 1,-1 0 0,0 1-1,0-1 1,0 0 0,0 0 0,1 1-1,-1-1 1,0 0 0,0 0 0,-1 0-1,1-77-266,1 76 364,-1-22-897,0 23 707,0 0 0,0-1 0,0 1 0,0-1 1,0 1-1,-1 0 0,1-1 0,0 1 0,-1 0 1,1-1-1,-1 1 0,0 0 0,1 0 0,-1-1 1,-1 0-1,-9-1-599,11 3 592,-1 0 0,0 0 0,1 0 0,-1 0-1,0 0 1,0 0 0,1 0 0,-1 0 0,0-1-1,0 1 1,1 0 0,-1 0 0,0-1 0,1 1-1,-1 0 1,1-1 0,-1 1 0,0-1 0,1 1-1,-1-1 1,1 1 0,-1-1 0,1 1-1,-1-1 1,1 1 0,0-1 0,-1 0 0,1 1-1,0-1 1,-1-1 0,1 2 46,0 0 0,0 0 0,0-1 0,0 1 0,0 0 0,-1 0 0,1 0 0,0 0 0,0-1 0,0 1 0,0 0 0,0 0 0,0 0 0,0 0 0,0 0 0,-1 0 0,1-1-1,0 1 1,0 0 0,0 0 0,0 0 0,0 0 0,-1 0 0,1 0 0,0 0 0,0 0 0,0 0 0,0 0 0,-1 0 0,1 0 0,0 0 0,0 0 0,0 0 0,0 0 0,0 0 0,-1 0 0,1 0 0,0 0 0,0 0 0,0 0 0,0 0 0,-1 0 0,1 0 0,0 0 0,0 0 0,0 0 0,0 0 0,0 1 0,-1-1-1,-31 0-2811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3.6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0 9769,'0'4'585,"0"-3"-648,0 1 285,1 0 0,-1 0 1,0 0-1,0 0 1,0 0-1,0 0 1,-1 0-1,1 0 1,0 0-1,-1 0 0,0 0 1,1 0-1,-1 0 1,-1 2-1,-5 0 161,6-4-351,0 0 1,0 0-1,1 0 1,-1 1-1,0-1 1,0 0-1,0 1 1,1-1-1,-1 1 1,0-1-1,1 1 0,-1-1 1,0 1-1,1-1 1,-1 1-1,1-1 1,-1 1-1,0 0 1,1 0-1,0-1 1,-1 1-1,1 0 1,-1 0-1,1-1 1,0 1-1,0 0 0,0 0 1,-1 1-1,1-1-11,0 0-1,0 0 1,0 0-1,0 0 0,-1 0 1,1 1-1,0-1 1,-1 0-1,1 0 1,-1 0-1,1 0 0,-1 0 1,1 0-1,-1 0 1,0-1-1,1 1 1,-2 1-1,1-1-4,0 0 1,0 0-1,0 0 1,1 0-1,-1 0 1,0 0-1,1 0 1,-1 0-1,1 0 1,-1 0-1,1 0 1,0 0-1,-1 0 1,1 0-1,0 1 0,0-1 1,0 2-1,-1 0 43,1 0 0,-1 0 0,0 0-1,0 0 1,0 0 0,0 0 0,0 0-1,-3 4 1,-5 13 122,5-5-348,2 0-1,0 0 0,1 0 0,1 29 0,0-21-2175,0-23 2296,0 1 1,0-1 0,0 1-1,0-1 1,0 0 0,0 1 0,0-1-1,0 1 1,0-1 0,1 0 0,-1 1-1,0-1 1,0 0 0,0 1 0,0-1-1,1 0 1,-1 1 0,0-1 0,0 0-1,1 1 1,-1-1 0,0 0 0,1 1-1,-1-1 1,0 0 0,1 0-1,-1 0 1,0 1 0,1-1 0,0 0-1,8 3-473,-8-2 409,0-1-1,0 0 1,1 0-1,-1 0 1,0 1-1,0-1 1,0 1-1,0-1 1,0 1-1,0-1 1,-1 1-1,1-1 1,0 1-1,0 0 1,0 0-1,0-1 1,-1 1-1,1 0 1,0 0-1,-1 0 1,1 0-1,-1 0 1,1 0-1,-1 0 1,1 0-1,-1 0 1,0 0-1,1 0 1,-1 0-1,0 0 1,0 0-1,0 0 1,0 0-1,0 2 1,0-2 2,0 0 0,1-1 0,-1 1 0,0 0 0,0 0 0,1-1 0,-1 1 0,0 0 0,1 0 0,-1-1 0,1 1 0,-1 0 0,1-1 0,-1 1 0,1-1 0,-1 1 0,1-1 0,-1 1 0,1-1 0,0 1-1,0-1 1,-1 1 0,1-1 0,0 0 0,0 1 0,4 2-590,-1 6-1041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8.7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1 116 14101,'0'0'163,"1"0"0,0 0-1,0 0 1,-1 0 0,1 0 0,0 0-1,-1 0 1,1-1 0,0 1 0,0 0-1,-1 0 1,1-1 0,0 1 0,-1 0-1,1-1 1,-1 1 0,1-1-1,-1 1 1,1 0 0,0-1 0,-1 0-1,0 1 1,1-1 0,-1 1 0,1-1-1,-1 0 1,0 1 0,1-1 0,-1 1-1,0-1 1,0 0 0,1 0-1,-1 1 1,0-1 0,0 0 0,0 1-1,0-1 1,0 0 0,0 0 0,0 1-1,0-1 1,0 0 0,0 0-1,-1 0 1,1-3-1089,4-27 1495,-4 25-585,0 2-11,0-14-40,0 13-176,0-7-2402,0-1-7109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09.1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267 283 12757,'2'-6'410,"0"0"-1,-1 0 1,0 0-1,0 0 0,0 0 1,-1 0-1,0 0 1,0 0-1,-2-11 1,1-7 515,1-96 744,0 119-1653,0 0 0,0 0 0,0 0 0,0 0 0,0 0 0,0 0 0,-1 0 0,1 0 0,0 0 0,-1 1 0,1-1 0,0 0 0,-1 0 0,1 0 0,-1 0 0,0 0 0,1 1 1,-1-1-1,1 0 0,-1 1 0,0-1 0,0 0 0,0 1 0,1-1 0,-1 1 0,0-1 0,0 1 0,0-1 0,-1 1 0,1-1-7,1 1 0,-1 0-1,0-1 1,0 1 0,1 0 0,-1-1-1,0 1 1,1-1 0,-1 1 0,0-1-1,1 1 1,-1-1 0,1 0 0,-1 1-1,0-1 1,1 0 0,0 1 0,-1-1 0,1 0-1,0 0 1,-1 0 0,1 1 0,0-1-1,0 0 1,-1 0 0,1 0 0,0 1-1,0-3 1,0 2-6,-1 0 0,1 0-1,-1 0 1,1 0 0,-1 0-1,1 0 1,-1 0 0,0 1 0,1-1-1,-1 0 1,0 0 0,0 0-1,0 1 1,1-1 0,-1 0 0,0 1-1,0-1 1,0 1 0,0-1 0,0 1-1,0 0 1,0-1 0,-1 1-1,1 0 1,0 0 0,-2-1 0,-33-3-12,17 3-13,17 1 21,-1-1 1,0 1 0,0 0-1,0 0 1,0 0 0,0 0-1,0 0 1,0 1 0,0-1-1,1 1 1,-1-1 0,0 1-1,0 0 1,1 1 0,-5 1 0,-16 22 35,-1-13 1,4 10-45,17-20 6,1 0 1,-1 0 0,1 1-1,0-1 1,0 1 0,0-1-1,0 1 1,0 0 0,-1 4-1,-3 4 0,3-3 23,0 0 0,0 0-1,1 0 1,0 0 0,0 0 0,1 0 0,0 1-1,1-1 1,-1 1 0,3 16 0,-1 3 14,-1-26-34,0 1 0,1-1 0,-1 0 1,0 1-1,1-1 0,0 0 0,0 1 0,0-1 1,0 0-1,0 0 0,0 0 0,0 0 0,1 0 0,-1 0 1,1 0-1,-1-1 0,1 1 0,0 0 0,-1-1 1,1 1-1,0-1 0,0 0 0,3 2 0,11 10 3,2 20 11,16-1-4,-15 0 20,13-7-12,-20-16-24,0 0 0,11 12 0,-12-10-8,2 1 8,0 1 1,-1 1-1,-1 0 0,0 0 0,15 27 1,-2 8 21,-22-44 5,-1 0-1,0 1 1,0-1-1,0 1 1,0-1 0,-1 1-1,0-1 1,0 1-1,-2 7 1,1 6 131,1-18-151,0-1 0,0 0 1,0 1-1,0-1 1,0 0-1,0 1 1,0-1-1,0 0 0,0 1 1,0-1-1,0 0 1,-1 1-1,1-1 1,0 0-1,0 0 0,0 1 1,-1-1-1,1 0 1,0 0-1,0 1 0,0-1 1,-1 0-1,1 0 1,0 1-1,-1-1 1,1 0-1,0 0 0,0 0 1,-1 0-1,1 0 1,0 1-1,-1-1 1,1 0-1,0 0 0,-1 0 1,0 0-1,-5 2 11,2-1-2,-1 1 0,1-1 1,-1 0-1,0-1 1,0 1-1,-6-1 0,-33 0 224,11 0-61,32 0-167,1 0 0,-1 0 0,0 0 0,0 0 0,1 0 0,-1 0 0,0 0 0,0 0 0,0-1 0,1 1 0,-1 0 0,0-1 0,1 1 0,-1 0 0,0-1 0,1 1 0,-1-1 0,0 1 1,1-1-1,-1 1 0,1-1 0,-1 0 0,-37-28 54,34 27-62,0 0 1,0 0-1,0-1 0,0 1 0,1-1 0,-1 0 0,1 0 0,-5-7 0,-1-1-7,-9-3-3,16 12 12,0-1 0,1 1 0,-1 0 0,1 0 0,0-1 1,0 1-1,0-1 0,-1-3 0,-6-17-15,4 9-149,1-1 0,0-1 0,1 1 0,0-29 0,1 44 140,1-1 0,0 0 1,0 0-1,0 1 0,0-1 0,1 0 0,-1 1 0,0-1 0,0 0 0,0 0 1,1 1-1,-1-1 0,0 1 0,0-1 0,1 0 0,-1 1 0,1-1 0,-1 0 1,1 1-1,-1-1 0,1 1 0,-1-1 0,1 1 0,-1 0 0,1-1 0,1 0 1,34-15-966,-19 8-58,0 1 0,0 0 0,1 2 0,-1 0 0,1 1 0,20-2 0,-18 2-506,24-4-1886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0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244 77 12617,'0'0'10891,"0"-4"-10892,0-12 21,0 12 23,0 2 11,0-49 2022,0 56-2054,0 13 21,0-13 33,0-1 17,0-3-89,0 0-1,0 0 1,0-1 0,0 1 0,0 0 0,0 0 0,0 0 0,-1-1 0,1 1-1,0 0 1,-1 0 0,1 0 0,0-1 0,-1 1 0,1 0 0,-1-1 0,1 1-1,-1 0 1,1-1 0,-1 1 0,0-1 0,1 1 0,-1-1 0,0 1 0,1-1-1,-1 0 1,0 1 0,0-1 0,1 0 0,-1 1 0,0-1 0,0 0 0,-1 0-1,1 0 0,0 1 1,1-1-1,-1 0 0,0 0 0,0 1 0,0-1 0,0 0 0,0 1 0,1-1 0,-1 1 0,0-1 0,0 1 0,1 0 0,-1-1 0,0 1 0,1 0 0,-1-1 0,1 1 0,-1 0 0,1 0 0,-1-1 0,1 1 0,-1 0 0,1 0 0,0 0 0,-1 0 0,1-1 0,0 1 0,0 0 0,0 0 0,0 0 0,0 0 0,0 2 0,0-3 1,0 1-1,0 0 0,0 0 0,0 0 0,0 0 0,0 0 1,-1 0-1,1 0 0,0 0 0,0 0 0,-1 0 1,1 0-1,-1 0 0,1 0 0,-1 0 0,1 0 0,-1-1 1,0 1-1,1 0 0,-1 0 0,0-1 0,1 1 1,-1 0-1,0-1 0,0 1 0,0-1 0,1 1 0,-1-1 1,-1 1-1,1-1 0,0 1 1,0-1-1,0 0 1,0 1-1,0-1 0,1 1 1,-1 0-1,0-1 1,0 1-1,1-1 1,-1 1-1,1 0 1,-1 0-1,0-1 0,1 1 1,-1 0-1,1 0 1,0 0-1,-1 0 1,1 0-1,0-1 1,-1 1-1,1 0 0,0 0 1,0 0-1,0 0 1,0 0-1,0 0 1,0 1-1,0 0 2,0-1 1,-1 1-1,1-1 0,0 1 0,-1 0 1,1-1-1,-1 1 0,0-1 1,1 0-1,-1 1 0,0-1 0,0 1 1,0-1-1,0 0 0,0 0 0,0 1 1,0-1-1,0 0 0,0 0 1,-3 1-1,-6 8 23,0 13 34,-8 1-7,10 4-2,-29 32 9,18-16-53,2 1-1,-19 74 1,34-105-7,0 0 0,1 0 0,1 21 0,1-12-16,-1-23 14,0 1 0,0-1 0,0 0-1,0 1 1,0-1 0,0 0 0,0 1-1,0-1 1,0 0 0,0 1-1,0-1 1,0 0 0,1 1 0,-1-1-1,0 0 1,0 0 0,0 1 0,1-1-1,-1 0 1,0 0 0,0 1-1,0-1 1,1 0 0,-1 0 0,0 0-1,1 1 1,-1-1 0,0 0 0,1 0-1,-1 0 1,1 0 0,13 4-12,1 0 0,21 2 0,-4-4-114,56-2-1,-38-1 4,-46 1 114,1-1 1,-1 1-1,1-1 1,-1 0-1,1 0 0,-1 0 1,0-1-1,0 0 1,0 0-1,1 0 1,3-3-1,-4 3 4,0-1 0,0 1 0,-1 0-1,2 1 1,-1-1 0,0 1 0,0 0 0,0 0 0,1 0-1,-1 0 1,6 0 0,-7 1 2,0 0 1,0 0-1,0-1 0,0 1 1,0-1-1,0 0 0,0 0 1,0 0-1,0 0 0,0-1 0,-1 1 1,1-1-1,4-3 0,-5 4 2,0-1-1,1 0 0,-1 1 0,1 0 1,0-1-1,-1 1 0,1 0 1,0 0-1,0 0 0,-1 1 0,1-1 1,0 1-1,4-1 0,-5 1 2,0 0 0,-1 0-1,1 0 1,0 0 0,-1 0 0,1-1-1,-1 1 1,1-1 0,-1 1 0,1-1-1,-1 0 1,1 1 0,-1-1 0,0 0-1,1 0 1,-1 0 0,0 0 0,0 0-1,1-1 1,-1 1 0,0 0 0,1-2-1,5-5 4,11-4 15,-16 11-15,0 0-1,-1 0 0,1 0 1,-1 0-1,1 0 1,0 0-1,-1 0 1,0-1-1,1 1 0,-1-1 1,0 1-1,2-3 1,0-3 6,0 0-1,0 0 1,0 0 0,-1 0 0,0-1 0,0 1 0,-1 0 0,1-15 0,-3-69 465,0 44 70,1 11 354,0 35-881,0 8-33,0 35 34,1-14-3,0-11-6,0 0 0,-1 0 0,-1 0 1,0-1-1,-5 23 0,-2-19-6,5-13-1,0 1-1,1 0 1,0-1-1,0 1 1,0 0-1,1 0 1,0 10 0,2 25 5,0-17-28,-1 0 0,-5 31 0,1-30-47,1-10-70,0 0 1,0 22-1,2-18-408,-6 34 0,0-1-1092,3-7-1382,0 2-3997,3-24 1519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2.9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57 7677,'0'-41'5863,"0"26"1641,0 73-6305,0 290-220,0-341-976,1 0 0,0 0 0,0 0 0,0 0 0,1 0 0,0 0 0,1 0 0,3 8 0,4 8-25,-2 20-206,13 28-1446,-2-12-3414,-9-37 1311,4-5-390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3.2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69 17962,'0'0'330,"1"1"-235,-1-1 1,1 0-1,-1 0 1,1 0-1,-1 0 1,1 0-1,-1 0 1,0 0 0,1 1-1,-1-1 1,1 0-1,-1-1 1,1 1-1,-1 0 1,1 0-1,-1 0 1,1 0 0,-1 0-1,1 0 1,-1 0-1,0-1 1,1 1-1,-1 0 1,1 0-1,-1-1 1,0 1 0,1 0-1,-1-1 1,0 1-1,1 0 1,-1-1-1,0 1 1,0 0-1,1-1 1,-1 1 0,0-1-1,1 0 1,-1-17-1085,0-26-12475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3.6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353 306 14153,'6'-8'269,"0"0"-1,-1 0 0,0 0 0,0-1 1,-1 0-1,0 0 0,-1 0 0,0 0 1,-1 0-1,1-1 0,-2 0 0,1 1 1,-1-19-1,3-111 1493,-4 139-1757,0-1 0,0 0-1,0 1 1,0-1 0,-1 0 0,1 1 0,0-1 0,0 0 0,-1 1 0,1-1 0,0 1-1,-1-1 1,1 0 0,0 1 0,-1-1 0,1 1 0,-1-1 0,1 1 0,-1-1 0,1 1-1,-1 0 1,1-1 0,-1 1 0,0 0 0,1-1 0,-1 1 0,1 0 0,-2-1 0,-17-2 46,15 3-45,-10-3-5,-4 0 19,-10 4 14,23-1-22,0 0 0,0 0 0,0 1 0,0 0 0,0 0 0,0 0 0,-7 3 0,-14 14 40,11-6-19,-20 4 42,-1 16 4,2-14 26,27-11-69,1 0 1,0 1-1,-8 12 1,-14 18 96,21-30-131,1 0 1,0 1-1,0 0 0,1 0 0,1 1 0,-1-1 1,1 1-1,1 0 0,0 0 0,0 0 1,1 1-1,1-1 0,-1 0 0,2 1 0,0 19 1,0-30-2,0 0 0,0 1 1,0-1 0,0 1-1,0-1 1,0 1 0,0-1 0,0 1-1,0-1 1,0 1 0,0-1-1,1 0 1,-1 1 0,0-1-1,0 1 1,0-1 0,1 1 0,-1-1-1,0 0 1,1 1 0,-1-1-1,0 1 1,1-1 0,-1 0 0,0 1-1,1-1 1,-1 0 0,1 0-1,-1 1 1,1-1 0,-1 0-1,1 0 1,0 1 0,43 8-4,-28-6-6,-8-1-1,0-1 0,0 0-1,16-1 1,-13 0 17,-5 1-3,0 0 0,0 0 0,1-1 0,-1 0 0,0-1 0,1 1 0,-1-1 0,0-1 0,0 1 0,9-4 0,20-21 43,-1 13-47,-3-14-41,-3 11 28,1-19-13,-8 17 56,28-73 690,-43 81 263,0-2 0,9-21 1,-14 82-412,5 106-217,1 120-310,-7-117-1938,0-105-1613,0-1-3365,0-28 2183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4.6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54 12217,'2'-8'1953,"-1"0"1,0 0-1,-1 0 0,0-13 0,-5 27-1555,-14 21-28,19-27-353,-1 1-1,1-1 0,0 1 0,-1-1 0,1 1 1,-1-1-1,1 1 0,0 0 0,0-1 0,-1 1 1,1 0-1,0-1 0,0 1 0,0 0 0,0-1 1,0 1-1,0 0 0,0 0 0,0 0 0,0 335 1051,0-333-1067,0-1 1,0 1 0,0-1 0,1 0-1,-1 1 1,1-1 0,0 0 0,0 1 0,0-1-1,0 0 1,0 0 0,0 0 0,0 0-1,1 0 1,-1 0 0,1 0 0,0 0 0,-1 0-1,1-1 1,0 1 0,0-1 0,3 2 0,9 10 5,2 13 16,15-5-4,-14-2-4,13-6-13,1-2 1,41 11-1,-30-14 12,-34-7 23,1 0 0,-1 0 0,1 1 0,-1 1 0,0-1 0,0 1 0,9 5 1,-15-6 12,-1-1 1,0 1 0,0-1 0,0 1 0,0-1-1,0 1 1,0 0 0,0 0 0,0-1 0,-1 1 0,1 0-1,-1 0 1,1 0 0,-1 0 0,0 0 0,0 0-1,0-1 1,0 1 0,0 0 0,0 0 0,-1 2 0,1 3-12,0-7-38,0 0 2,0 1 0,0-1 0,0 1 1,0-1-1,0 1 0,0-1 0,0 1 0,0-1 1,-1 1-1,1-1 0,0 1 0,0-1 1,0 0-1,-1 1 0,1-1 0,0 1 0,0-1 1,-1 0-1,1 1 0,0-1 0,-1 0 1,1 1-1,-1-1 0,1 0 0,0 1 0,-1-1 1,1 0-1,-1 0 0,0 1 0,-31 12 36,17 0-30,-15-1-6,14-5-124,0-1-1,0 0 1,-1-1 0,0-1 0,-28 4 0,-26-1-2880,4-5-5184,45-2 3894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4.8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0 235 15477,'48'-37'4030,"-36"26"-3179,0 1-1,25-15 0,8 0-754,0 2 1,2 3-1,0 1 0,1 3 0,1 1 1,61-9-1,-21 15-2086,-30 8-7920,-48 1 6251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5.1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0 227 18090,'3'7'386,"4"3"935,0-7 2455,-3-9-2851,-3-2-742,0-3 202,2 0 0,-1 0 0,9-21-1,-2 7-260,66-98-150,-73 119-1356,6-12 2279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5.5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375 106 9489,'2'-6'774,"1"0"-1,-1 1 1,0-1 0,-1 0-1,1 0 1,-1-1 0,0 1-1,-1 0 1,0 0 0,0 0-1,-1-12 1,0-3 2567,1 21-2944,-6 0-217,4 0-165,1 0 1,-1 0-1,1 0 1,-1 0-1,0 0 1,1 1 0,-1-1-1,1 0 1,-1 1-1,1-1 1,-1 1-1,1 0 1,0-1-1,-1 1 1,-1 1-1,-11 28 311,-22-13 49,30-11-297,0 1-1,0 0 1,1 0-1,-7 13 0,-18 22 230,-2-3-160,2 2 0,2 1 0,1 1 1,-24 56-1,38-69-75,1 0 0,2 0-1,1 1 1,1 1 0,2-1 0,1 1 0,-1 55 0,5-68-72,0-15 0,1 1-1,-1-1 1,1 1 0,0-1-1,1 1 1,-1-1 0,1 1 0,-1-1-1,1 1 1,1-1 0,-1 0 0,1 1-1,3 5 1,34 26-11,-30-22 0,3 2-14,0-10-17,0 1 1,0-2-1,0 0 1,26 7 0,-14-5-142,0-2 0,31 4 0,36-8-430,-53-1 360,-35 0 236,0 0-1,0-1 1,-1 1-1,1 0 0,0-1 1,0 0-1,0 0 1,-1 0-1,1 0 1,0 0-1,-1 0 0,1-1 1,-1 1-1,1-1 1,-1 0-1,0 0 1,0 0-1,0 0 1,0 0-1,4-5 0,7-7-67,16-3-110,-25 12 173,0-1 1,0 1-1,0-1 0,-1 0 1,1 0-1,-1 0 1,-1 0-1,1-1 0,-1 1 1,2-14-1,0 2-20,-2-1-1,2-35 0,-4 54 42,0-1 0,0 1 0,-1 0 0,1-1 0,0 1 0,0-1 0,0 1 0,0 0 0,0-1 0,0 1 0,-1 0 0,1-1 0,0 1 0,0 0 0,-1-1 0,1 1 0,0 0 0,0-1 0,-1 1 0,1 0 0,0 0 0,-1 0 0,1-1 0,0 1 0,-1 0 0,1 0 0,-1 0 0,1 0 0,0-1 0,-1 1 0,1 0 0,0 0 0,-1 0 0,0 0 0,-37-18-17,37 17 18,0 0 0,-1 1 0,1-1 0,0 1 0,-1-1 0,1 1-1,0-1 1,-1 1 0,1 0 0,-1 0 0,1 0 0,0 0 0,-3 0 0,-156 0-319,154 0 234,0 1 1,0-1-1,-1 2 0,1-1 0,0 0 0,0 1 1,0 0-1,0 1 0,0-1 0,-9 7 0,-11 4-414,-26 2-920,4 16-703,6-15-859,37-13 2455,0 2-1,0-1 1,1 0-1,-1 1 1,-3 5-1,4-5-20,-22 24-3592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3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6761,'0'8'6796,"0"-2"-3527,0 12-3400,0-13 142,0 0 24,0 120-17,0-70-5920,0-54 5825,0-1-1,-1 1 1,1-1 0,0 1-1,0 0 1,-1-1 0,1 1-1,0-1 1,-1 1 0,1-1-1,0 1 1,-1-1 0,1 1-1,-1-1 1,1 0 0,-1 1-1,1-1 1,-1 1 0,1-1-1,-1 0 1,1 0 0,-1 1-1,1-1 1,-1 0 0,0 0-1,1 0 1,-1 0 0,1 1-1,-1-1 1,0 0 0,1 0-1,-1 0 1,1 0 0,-2-1-1,1 1-15,1 0-1,-1 0 0,1 0 1,-1 0-1,1 0 1,-1 0-1,0 0 0,1 0 1,-1 0-1,1 0 1,-1 1-1,1-1 0,-1 0 1,1 0-1,-1 0 1,1 1-1,-1-1 0,1 0 1,-1 1-1,1-1 1,0 0-1,-1 1 0,1-1 1,-1 0-1,1 1 1,0-1-1,-1 1 0,1-1 1,0 1-1,0-1 1,-1 1-1,1-1 0,0 1 1,0 3-2051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8.3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217 84 6761,'3'-4'656,"-1"0"0,0 0 0,0 0 0,0 0 0,0-1 0,-1 1 1,0-1-1,2-7 0,-2 69 3788,-1-52-4355,0 0 0,0-1 0,-1 1-1,1 0 1,-1 0 0,-3 6 0,-8 14 200,10-22-235,-1 1 1,2 0-1,-1 0 0,0-1 0,1 1 1,-1 0-1,1 0 0,0 1 1,1-1-1,-1 0 0,0 7 0,1-6 5,0 0 0,-1 0 0,0 0 0,0-1 0,0 1 0,-1 0 0,1 0 1,-1-1-1,0 1 0,0-1 0,-6 8 0,-5 12 159,0 22 189,-10 1-88,11-1-87,-32 38 92,-27 103 144,68-214-350,3 23-120,0 0 0,0 0 0,0 1 0,0-1 0,1 0-1,-1 0 1,1 0 0,0 0 0,1 1 0,-1-1 0,0 0 0,1 1-1,0-1 1,0 1 0,4-6 0,6-9 4,-11 15-2,0 0-1,0 0 1,0 0-1,0 0 0,0 0 1,-1 0-1,1 0 1,-1-1-1,0 1 0,0-4 1,0 4-4,0-1 1,0 0-1,0 1 1,0-1-1,1 1 1,0-1-1,0 0 1,1-3-1,23-35-66,-14-4-10,8-1-10,-9-1 17,11 2 31,-10 0 22,33-37-36,27-72 302,-70 154-192,0 0-1,0 0 1,0 0 0,0 0-1,0 0 1,0 0 0,0 0-1,0 0 1,1 0 0,-1 1-1,0-1 1,0 0 0,1 1-1,2-1 1,-3 0-8,-1 1 1,1 0-1,0 0 0,0 0 0,0 0 1,-1 0-1,1 0 0,0 0 0,0 0 1,0 0-1,0 0 0,0 0 0,-1 0 1,1 0-1,0 1 0,0-1 0,-1 0 1,1 1-1,0-1 0,0 1 0,-1-1 1,1 1-1,0-1 0,-1 1 1,1-1-1,0 1 0,-1-1 0,1 1 1,0 1-1,13 28 402,2-17-26,-1 11-35,4-10-18,11 37 77,-3-4-63,83 157 97,-75-135-458,-15-32-21,-12-24-120,0 1 0,-1 1 0,-1-1 0,5 16 0,-2 19-1739,-8-40-3558,-1-31-8314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18.7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45 7337,'-9'0'13281,"39"0"-11078,40 0-3333,-66 0 1129,0 0 1,1-1-1,-1 1 1,0-1-1,0 0 1,0 0-1,0-1 1,0 1-1,7-4 1,-8 3-1,0 0 1,1 1-1,-1-1 1,1 1-1,0 0 0,-1 0 1,1 0-1,0 1 1,7-1-1,-1 1-1,0 0 1,-1-1-1,1 0 0,0-1 1,0 0-1,-1 0 0,11-5 1,-14 6-28,0-1 0,1 1 0,-1 0 0,0 1 0,0 0-1,0 0 1,11 1 0,3 0-222,-19-1 207,-9 0-150,-31 0 165,34 0 30,-1 0 1,1 0-1,-1 0 1,1 1-1,-1 0 0,-8 3 1,-9 9 10,21-11-10,-1-1 0,1 1-1,-1 0 1,0-1 0,1 0 0,-1 0-1,0 0 1,0 0 0,0 0 0,0 0-1,0-1 1,0 1 0,-4-1 0,1 0-1,1 1 0,-1 0 1,1 0-1,0 0 0,-1 0 1,1 1-1,-7 3 0,7-3-1,0 0-1,0-1 0,0 1 0,0-1 0,-1 0 0,1 0 0,-8 0 0,8-1 1,0 1 0,1-1 0,-1 1 0,0 0 0,1 1 0,-7 1 0,7-1 0,-1 0-1,1-1 1,-1 0-1,0 0 1,1 0-1,-7 0 1,-32 8-297,43-9 34,7 0-1670,7 0 2174,3 1-2481,1-1-1,-1 0 1,29-5 0,-43 3 1879,0 0 0,0 1 1,0-1-1,0 0 1,0-1-1,-1 1 1,1 0-1,2-4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24.6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0 185 4040,'0'0'1971,"6"0"-1793,113 0 1342,-117 0-1487,0 0-1,-1 0 0,1 0 0,0 0 0,0 1 1,0-1-1,0 1 0,-1 0 0,1-1 0,0 1 1,-1 0-1,1 0 0,0 0 0,-1 0 0,1 0 0,-1 0 1,1 1-1,1 2 0,-2-3-1,1 0 0,-1 1 0,0-1 0,1 0 0,-1 0-1,1 0 1,-1 0 0,1 0 0,-1 0 0,1 0 0,0 0 0,-1-1 0,1 1 0,0-1 0,0 1-1,0-1 1,-1 0 0,5 0 0,-5 0-11,1 1 1,-1-1-1,1 0 0,-1 0 1,0 1-1,1-1 0,-1 0 1,1 1-1,-1 0 0,0-1 1,1 1-1,-1 0 0,0 0 1,0-1-1,0 1 0,1 0 1,-1 0-1,0 0 0,0 1 1,0-1-1,-1 0 0,1 0 0,1 2 1,5 6 55,2-2 66,-1 0 0,0 1 1,-1 0-1,0 0 0,0 1 1,-1 0-1,10 17 0,-12-18 20,-1 0-1,0 0 0,0 0 1,0 0-1,-1 1 0,0-1 1,-1 1-1,0 0 0,0-1 1,-1 1-1,0 13 0,0-21-153,0-1 0,0 0-1,0 1 1,0-1-1,-1 0 1,1 1-1,0-1 1,0 0 0,0 1-1,0-1 1,0 0-1,0 0 1,0 1-1,-1-1 1,1 0 0,0 1-1,0-1 1,0 0-1,-1 0 1,1 1-1,0-1 1,0 0 0,-1 0-1,1 0 1,0 1-1,-1-1 1,1 0-1,0 0 1,0 0 0,-1 0-1,1 0 1,0 0-1,-1 1 1,-26 6 239,26-6-237,1-1 0,0 0 0,-1 0 0,1 0 0,-1 1 0,1-1 0,0 0 0,-1 0 0,1 1 0,0-1 0,-1 0 0,1 1 0,0-1 0,0 0 1,-1 1-1,1-1 0,0 1 0,0-1 0,0 0 0,-1 1 0,1-1 0,0 1 0,0-1 0,0 1 0,0-1 0,0 0 0,0 1 0,0-1 0,0 1 0,0-1 1,0 1-1,0 0 0,0-1 16,0 0 1,0 1 0,1-1 0,-1 0-1,0 0 1,0 0 0,0 1-1,0-1 1,0 0 0,0 0 0,0 1-1,0-1 1,0 0 0,0 0-1,0 0 1,-1 1 0,1-1 0,0 0-1,0 0 1,0 0 0,0 1-1,0-1 1,0 0 0,0 0 0,0 0-1,-1 1 1,1-1 0,0 0-1,0 0 1,0 0 0,0 0 0,-1 0-1,1 1 1,0-1 0,0 0-1,0 0 1,-1 0 0,1 0 0,0 0-1,0 0 1,-1 0 0,0 1 112,-1-1 0,1 0 0,-1 0 0,1 1 0,-1-1 0,1 0 0,-1 0 0,1 0 0,-1-1 0,-2 1 0,4-6-212,0-16-13,0 17-20,0-2-24,0-18 29,0 24 98,0 1 0,0 0 0,0-1 0,0 1 0,0-1 0,0 1-1,0-1 1,0 1 0,0-1 0,0 1 0,0 0 0,1-1 0,-1 1 0,0-1 0,0 1 0,0 0 0,1-1-1,-1 1 1,0-1 0,1 1 0,-1 0 0,0-1 0,1 1 0,-1 0 0,0 0 0,1-1 0,-1 1 0,0 0 0,2-1-1,24-22-101,-14 2 16,10 0 39,-9-1 17,52-27 0,163-166 115,-214 203 98,-11 9-27,1 0 0,-1 0 1,0 0-1,1 0 0,-1-1 0,-1 1 0,1-1 0,3-5 0,-6 8-55,0 7-252,0-5 165,0 1 1,0 0-1,0-1 0,0 1 1,0-1-1,-1 0 1,1 1-1,0-1 0,-1 1 1,1-1-1,-1 1 0,1-1 1,-1 0-1,-2 3 1,-7 2 117,-5 3 81,14-7-180,0 0 0,0 0 1,0 0-1,1 0 0,-1 0 0,1 1 0,-1-1 1,1 0-1,0 0 0,0 1 0,0-1 0,1 4 1,-1-2 44,0 0 0,0 0 1,0 0-1,-1 0 0,1 1 0,-1-1 1,0 0-1,0 0 0,-3 5 0,-21 31 633,14 5 16,-9 3-47,11 3-101,-8-2-116,9-9-86,-5 56 1,5-28-244,6-49-109,2 33-1,0-26-21,0-24-2,1-1 0,-1 0 0,0 0 0,1 0 0,-1 0 0,1 1-1,-1-1 1,1 0 0,-1 0 0,1 0 0,0 0 0,0 0 0,-1 0 0,1 0 0,0 0 0,0-1 0,0 1-1,0 0 1,0 0 0,0-1 0,0 1 0,0-1 0,1 1 0,-1-1 0,0 1 0,0-1 0,0 0 0,1 1-1,-1-1 1,2 0 0,4 2-38,-7-2 34,0 0-1,1 0 1,-1 1-1,0-1 0,1 0 1,-1 0-1,0 0 1,0 0-1,1 1 0,-1-1 1,0 0-1,1 0 1,-1 1-1,0-1 0,0 0 1,1 1-1,-1-1 1,0 0-1,0 1 0,0-1 1,0 0-1,0 1 0,1-1 1,-1 0-1,0 1 1,0-1-1,0 0 0,0 1 1,0-1-8,0 1-1,0-1 1,0 0 0,0 1 0,0-1-1,0 0 1,0 0 0,0 1 0,0-1-1,1 0 1,-1 0 0,0 1 0,0-1-1,0 0 1,0 0 0,1 0 0,-1 1-1,0-1 1,0 0 0,0 0 0,1 0-1,-1 1 1,0-1 0,0 0 0,0 0-1,1 0 1,-1 0 0,0 0 0,0 0 0,1 0-1,-1 0 1,0 1 0,1-1 0,-1 0-1,30 3-3732,41-1 0,-69-2 3600,-1 0 0,1 0 0,0 0 0,-1 0-1,1-1 1,0 1 0,-1 0 0,1-1 0,0 1 0,-1-1-1,1 1 1,-1-1 0,1 0 0,-1 0 0,1 1 0,-1-1-1,0 0 1,1 0 0,-1-1 0,0 1 0,0 0 0,0 0-1,0 0 1,0-1 0,0 1 0,1-3 0,-1 3-9,0 0-1,-1-1 1,1 1 0,0 0-1,0 0 1,0 0 0,0 0-1,0 0 1,0 0 0,1 0-1,-1 0 1,0 0 0,0 0-1,1 0 1,-1 1 0,1-1-1,-1 1 1,0-1 0,1 1-1,-1-1 1,1 1 0,-1 0-1,1 0 1,-1 0 0,1 0 0,1 0-1,21 0-2786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24.9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76 9365,'18'-13'880,"-11"9"285,-1-1 0,1 0 0,-1 0 0,-1-1 0,1 1 0,7-12 0,-12 17-1094,-1 0 1,0-1 0,0 1-1,1 0 1,-1 0 0,0-1-1,0 1 1,1 0-1,-1 0 1,0-1 0,0 1-1,1 0 1,-1-1 0,0 1-1,0 0 1,0-1 0,0 1-1,0 0 1,0-1-1,0 1 1,0-1 0,0 1-1,1 0 1,-1-1 0,-1 1-1,1 0 1,0-1 0,0 1-1,0 0 1,0-1-1,0 1 1,0-1 0,0 1-1,0 0 1,-1-1 0,1 1-1,0 0 1,0 0 0,0-1-1,-1 1 1,1 0-1,0-1 1,0 1 0,-1 0-1,1 0 1,0 0 0,-1-1-1,1 1 1,0 0 0,-1 0-1,1 0 1,0 0-1,-1-1 1,1 1 0,0 0-1,-1 0 1,1 0 0,0 0-1,-1 0 1,1 0 0,-1 0-1,1 0 1,-1 0-1,0 0-73,-1 1 0,1-1-1,-1 0 1,1 0-1,-1 1 1,1-1 0,-1 0-1,1 1 1,-1 0 0,1-1-1,0 1 1,-3 1-1,3-1 4,1 1-1,-1-1 0,0 0 0,0 1 0,1-1 1,-1 1-1,1-1 0,-1 1 0,1-1 0,0 1 1,0-1-1,-1 1 0,1-1 0,0 1 0,0 0 1,0-1-1,1 3 0,-1 11 12,0-14-12,0 1 0,0-1 1,0 1-1,0-1 0,0 1 1,0-1-1,-1 1 0,1-1 1,-1 1-1,1-1 0,-1 1 0,0 1 1,-18 10-29,18-9 27,-1 0 0,1 0-1,0 0 1,0 0 0,1 0-1,-1 0 1,1 9 0,1 43-2,0-23 2,-1 22-29,0-54 31,0-1-1,0 1 0,0 0 1,0-1-1,0 1 0,0-1 0,1 1 1,-1 0-1,0-1 0,0 1 1,0-1-1,1 1 0,-1 0 0,0-1 1,0 1-1,1-1 0,-1 1 1,1-1-1,-1 1 0,0-1 0,1 0 1,-1 1-1,1-1 0,-1 1 1,1-1-1,-1 0 0,2 1 0,31 13 22,-12-2 8,-19-10-28,1-1-1,-1 0 0,1 1 1,-1-1-1,1 0 1,0-1-1,-1 1 1,1 0-1,0-1 0,4 1 1,34 1 60,-34-1-59,34 0 62,-39-1-62,1 0 1,-1 0-1,0 0 0,1-1 0,-1 1 0,0 0 0,0-1 0,1 0 1,-1 1-1,0-1 0,0 0 0,4-2 0,3-25 4,4 17 29,-11 7-33,0 0 1,-1 0-1,1 0 1,-1 0-1,0 0 1,0 0-1,0 0 1,-1 0-1,1-5 1,-1-48-152,0 26-62,-1 29 199,1 0 0,0 1 0,0-1 1,-1 0-1,1 0 0,-1 0 0,0 1 0,0-1 0,1 0 0,-1 1 1,0-1-1,0 0 0,0 1 0,-1-1 0,1 1 0,0 0 0,-1-1 0,1 1 1,0 0-1,-1 0 0,1 0 0,-1 0 0,0 0 0,1 0 0,-5-1 1,-6-5-60,-3-13-115,-11 4-40,21 12 74,0 1 0,-1 0 1,1-1-1,-1 2 0,0-1 0,1 1 0,-1 0 1,0 0-1,-12-2 0,-30 2-3955,35 2 825,4 0 1225,9 0 1995,0 0 0,0 0 0,-1 0 0,1 0 0,0 0-1,0 0 1,0 1 0,-1-1 0,1 0 0,0 0 0,0 0 0,0 0 0,0 0 0,-1 0 0,1 0-1,0 0 1,0 1 0,0-1 0,0 0 0,0 0 0,-1 0 0,1 0 0,0 0 0,0 1 0,0-1-1,0 0 1,0 0 0,0 0 0,0 1 0,0-1 0,0 0 0,0 0 0,0 0 0,0 0 0,0 1-1,0-1 1,0 0 0,0 0 0,0 0 0,0 1 0,0-1 0,0 0 0,0 0 0,0 0 0,0 1-1,0-1 1,0 0 0,0 0 0,0 0 0,0 0 0,1 1 0,-1-1 0,0 38-3232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26.5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60 2072,'0'0'-273,"0"-4"-85,0-12 54,0 12 106,0 2 564,0 2-304,0-1 0,0 1-1,0-1 1,0 1-1,0-1 1,0 1 0,0-1-1,0 1 1,0 0-1,0-1 1,0 1 0,0-1-1,1 1 1,-1-1-1,0 1 1,0 0-1,0-1 1,1 1 0,-1 0-1,0-1 1,1 1-1,-1 0 1,0-1 0,1 1-1,-1 0 1,0-1-1,1 1 1,-1 0 0,0 0-1,1 0 1,-1-1-1,1 1 1,-1 0 0,1 0-1,-1 0 1,0 0-1,1 0 1,-1 0-1,1 0 1,0 0 0,5-2 189,1-9 1405,20 3 4184,-20 13-5734,21 14-90,-27-19-17,-1 1 0,1-1 0,-1 1-1,1-1 1,0 0 0,-1 1 0,1-1 0,0 0-1,0 1 1,-1-1 0,1 0 0,0 0-1,-1 0 1,1 0 0,0 0 0,0 1 0,-1-1-1,2-1 1,1 1-1,0 0 0,0 0 0,0 1 0,0-1 0,0 0 0,0 1 0,5 2 0,7 13 22,8-14-25,-20-2 5,0-1 0,0 1-1,1 0 1,-1 0 0,0 1-1,0-1 1,1 1 0,-1-1-1,0 1 1,0 0-1,0 0 1,4 2 0,14 17 3,-9-12-98,-8-6-12,-1 0-1,0 1 0,0-1 0,0 1 0,0-1 0,3 6 1,20 21-3437,-16-15 854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1.0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257 21 6373,'0'-1'303,"0"0"0,0 0 0,0 1-1,0-1 1,0 0 0,0 0 0,0 0 0,0 0 0,0 1 0,-1-1 0,1 0 0,0 0 0,0 0 0,-1 1 0,1-1 0,0 0 0,-1 1 0,1-1 0,-1 0 0,1 1 0,-1-1 0,0 0 0,-20-1 4711,8 2-6377,12 0 1366,0 0 1,0 0-1,0 0 0,0 0 0,0 0 0,0 1 1,1-1-1,-1 0 0,0 1 0,0-1 0,0 0 0,0 1 1,1-1-1,-1 1 0,0-1 0,0 1 0,1 0 1,-1-1-1,1 1 0,-1 0 0,0-1 0,1 1 0,-1 0 1,1 0-1,0 0 0,-1-1 0,1 1 0,-1 0 1,1 0-1,0 0 0,0 0 0,0 0 0,-1 0 1,1-1-1,0 3 0,-5 12 110,-12 0 260,7 20 126,7-28-380,-1-1-1,0 0 1,0 0-1,-6 6 1,-14 24 454,4 6-368,2 0 0,1 2 0,3 0 0,2 1 0,1 0-1,3 0 1,1 1 0,3 0 0,1 49 0,3 72-307,0-165 84,0 0 0,0 0 0,1 0 0,-1 0 0,0 0 0,1 0 0,-1 0 0,1 0 0,0 0 0,0 0 0,0 0 0,0 0 0,0 0 0,0 0 0,0-1 0,1 1 0,-1-1 0,1 1 0,-1-1 0,1 1 0,-1-1 0,3 2 0,-2-2-35,-1 0 0,1 0 0,-1 0 0,1 0 0,-1 0-1,0 1 1,0-1 0,0 1 0,1-1 0,-1 1 0,-1-1 0,1 1 0,0-1 0,0 1 0,0 0 0,-1-1 0,1 1 0,-1 0 0,0 0 0,1 0 0,-1 3 0,0-4 11,0-1 0,0 1 0,0-1 0,0 1 1,0-1-1,0 1 0,0 0 0,0-1 0,0 1 0,0-1 1,1 1-1,-1-1 0,0 1 0,0 0 0,1-1 0,-1 1 1,0-1-1,1 1 0,-1-1 0,0 0 0,1 1 0,-1-1 1,1 1-1,-1-1 0,0 0 0,1 1 0,0 0 0,29 11-1567,-22-9 130,-6-2 1278,-1 0 1,1 0-1,0-1 1,-1 1-1,1 0 0,-1-1 1,1 1-1,0-1 1,0 0-1,-1 0 0,1 0 1,0 0-1,3 0 1,15 0-4067,12 0 602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1.4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13073,'0'1'2315,"1"6"1908,-1-5-4210,0-1 1,0 1 0,0-1 0,0 0-1,0 1 1,1-1 0,-1 1-1,1-1 1,-1 0 0,1 1-1,0 1 1,19 8 594,-11 9-170,9-9-118,2 13-58,-1-13-79,1 12-75,2-12-13,-8 3-62,-9-10-25,-1 0 0,0 0 0,1 0 0,0 0 0,8 4 0,-12-8-13,28 15 158,29 19-1,-50-28-522,1 0 0,-1 0 0,-1 1 0,1 0 0,-1 1-1,0 0 1,9 14 0,-14-19 743,-1-45-16191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1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197 95 9313,'0'-1'26,"0"1"0,0-1 1,0 0-1,0 0 0,0 0 1,1 0-1,-1 1 0,0-1 0,0 0 1,1 0-1,-1 0 0,0 1 0,1-1 1,-1 0-1,1 0 0,-1 1 1,1-1-1,-1 0 0,1 1 0,-1-1 1,1 1-1,0-1 0,-1 1 0,1-1 1,0 1-1,0-1 0,-1 1 1,3-1-1,-3 1 32,1-1 1,0 1-1,0 0 1,-1-1-1,1 1 1,0-1-1,-1 1 1,1-1-1,0 1 1,-1-1-1,1 1 1,-1-1-1,1 0 1,-1 1-1,1-1 1,-1 0-1,1 0 1,-1 1-1,0-1 1,1 0-1,-1 0 1,0 1-1,0-1 1,1 0-1,-1 0 1,0 0-1,0 0 1,0-1-1,0 1 43,-1-1 161,1 0-1,0 0 1,0 0 0,0 0-1,0 0 1,0 0 0,0 0-1,0 0 1,1 0 0,-1 0-1,1 0 1,-1 0-1,1 0 1,0 0 0,0 1-1,0-1 1,0 0 0,0 1-1,0-1 1,0 0 0,3-2-1,-1-3 1246,-3 5-690,0 5 498,0-1-1303,0-1 0,0 1 0,0 0 0,0 0 0,0-1 0,-1 1 0,1 0 0,0-1 0,-1 1 0,0 0 0,1-1 0,-1 1 0,0-1 0,0 1 0,-1 2 0,-31 11 184,31-13-186,1-1 1,0 1 0,0-1-1,1 1 1,-1 0 0,0-1-1,0 1 1,1 0-1,-1-1 1,0 3 0,-4 13 62,-20 16 77,12 0-20,-14 2-9,13 1-28,-15-2-43,16-2-4,-9 0-35,13 0-35,2-15 12,3-10-22,2 0 1,-1 0-1,1 0 0,-3 12 0,1 13-1193,0 35 0,4 0-5991,0-53 4481,0 2-938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1.9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80 36 13333,'44'-33'3347,"-44"33"-3290,0 0 0,0 0 1,1-1-1,-1 1 0,0 0 0,1 0 0,-1 0 0,0-1 0,1 1 1,-1 0-1,0 0 0,1 0 0,-1 0 0,0 0 0,1 0 0,-1 0 0,0 0 1,1 0-1,-1 0 0,0 0 0,1 0 0,-1 0 0,1 0 0,-1 0 0,0 0 1,1 0-1,-1 0 0,0 1 0,1-1 0,-1 0 0,0 0 0,0 0 1,1 0-1,-1 1 0,0-1 0,1 0 0,-1 0 0,0 1 0,0-1 0,1 0 1,-1 1-1,0-1 0,0 0 0,0 1 0,0-1 0,0 0 0,1 1 0,-1-1 1,0 0-1,0 1 0,0-1 0,0 1 0,1 19 830,-1-19-917,1 95 1101,-1-57-1036,1-25-37,-1-11-7,1 1 1,-1-1-1,0 1 0,1-1 1,-1 0-1,-1 1 0,1-1 1,0 0-1,-1 1 1,0-1-1,0 0 0,0 1 1,0-1-1,-3 6 0,-8-2-74,11-6 60,-1-1-1,1 1 1,0-1 0,-1 1 0,1 0 0,0 0 0,0-1 0,-1 1 0,1 0-1,0 0 1,0 0 0,0 0 0,0 1 0,0-1 0,1 0 0,-1 0 0,0 0 0,0 1-1,1-1 1,-1 0 0,1 1 0,-1-1 0,1 1 0,0-1 0,-1 3 0,1-3-10,0 0 1,0 0 0,0 0 0,0-1 0,0 1 0,0 0 0,0 0-1,-1 0 1,1 0 0,0 0 0,-1 0 0,1 0 0,-1-1-1,1 1 1,-1 0 0,1 0 0,-1-1 0,1 1 0,-1 0 0,0-1-1,1 1 1,-1 0 0,0-1 0,0 1 0,1-1 0,-1 1-1,0-1 1,0 0 0,0 1 0,-1-1 0,2 1-21,-1-1-1,0 0 1,0 0 0,1 1 0,-1-1-1,0 0 1,0 1 0,1-1 0,-1 1-1,1-1 1,-1 1 0,0-1 0,1 1-1,-1 0 1,1-1 0,-1 1 0,1 0-1,0-1 1,-1 1 0,1 0 0,-1-1-1,1 1 1,0 0 0,0 0 0,0-1-1,-1 1 1,1 0 0,0 0 0,0 1-1,0-1-62,-1 0 0,1 0-1,0-1 1,-1 1 0,1 0 0,-1 0-1,0 0 1,1-1 0,-1 1-1,0 0 1,1 0 0,-1-1-1,0 1 1,0-1 0,1 1-1,-1-1 1,0 1 0,0-1 0,0 1-1,0-1 1,0 0 0,0 0-1,-1 1 1,-31 4-7750,17-5 4783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2.4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49 14825,'2'-34'7202,"-2"63"-7082,0-29-116,0 1-1,0-1 0,0 1 0,0-1 0,0 1 0,0-1 1,0 1-1,0-1 0,0 1 0,1-1 0,-1 1 1,0-1-1,0 0 0,0 1 0,0-1 0,1 1 0,-1-1 1,0 1-1,0-1 0,1 0 0,-1 1 0,0-1 1,1 0-1,-1 1 0,0-1 0,1 0 0,-1 0 1,1 1-1,-1-1 0,1 0 0,7 5 22,-5-4-16,0 1 0,0 0 0,-1-1 0,1 1 0,-1 0 0,1 1 0,-1-1 0,0 0 0,0 1 0,3 3 0,22 28 6,-8-7 10,-15-21-18,-1-1-1,1 1 1,0-1-1,1 0 1,-1 0-1,1 0 1,0-1-1,6 5 1,15 13 9,-20-17-19,0 1 0,0-1 0,0-1 0,1 1-1,0-1 1,0 0 0,0-1 0,0 0 0,0 0 0,1 0 0,9 1 0,5 0-615,-1-2 0,41 0 0,-62-2 614,0 0 1,0 0 0,1-1-1,-1 1 1,0 0 0,0 0-1,0 0 1,1 0-1,-1 0 1,0 0 0,0 0-1,0 0 1,1 0-1,-1 0 1,0 0 0,0-1-1,0 1 1,0 0-1,1 0 1,-1 0 0,0 0-1,0 0 1,0-1-1,0 1 1,0 0 0,0 0-1,0 0 1,1-1-1,-1 1 1,0 0 0,0 0-1,0 0 1,0-1-1,0 1 1,0 0 0,0 0-1,0 0 1,0-1-1,0 1 1,0 0 0,3-31-31,0 0 0,-3-42 0,0 36 54,0 36-15,0 0 0,0 0 0,0 0 0,0 0 0,0 0 0,0 0-1,-1 0 1,1 0 0,0 0 0,0 0 0,-1 0 0,1 0 0,-1 0 0,1 0 0,-1 0-1,1 0 1,-1 1 0,1-1 0,-1 0 0,0 0 0,0 1 0,1-1 0,-1 0 0,0 1 0,0-1-1,0 1 1,0-1 0,1 1 0,-1-1 0,0 1 0,0 0 0,0-1 0,0 1 0,-1 0-1,1 0 16,0 0 0,0-1 0,0 1 0,0 0 0,-1-1 0,2 1 0,-1-1 0,0 1 0,0-1 0,0 1 0,0-1 0,0 0 0,0 0 0,0 1 0,1-1 0,-1 0 0,0 0 0,1 0 0,-1 0 0,1 0 0,-1 1 0,1-1 0,-1 0 0,1 0 0,-1-1 0,1 1 0,0 0 0,0 0 0,0 0 0,-1 0 0,1 0 0,0 0 0,0 0 0,1-2 0,-1 2 10,0 0-1,0-1 1,0 1 0,0-1-1,0 1 1,-1-1 0,1 1-1,0-1 1,-1 1 0,1-1-1,-1 1 1,1 0 0,-1-1 0,1 1-1,-1 0 1,0-1 0,0 1-1,0 0 1,0 0 0,0 0-1,0 0 1,0 0 0,0 0-1,-3-2 1,1-7 155,3 31-175,0-16-14,6 2-8,17 20-14,-23-27 19,0 0 0,1 1 0,-1-1 0,1 0-1,-1 1 1,0-1 0,1 1 0,-1-1 0,0 1-1,1-1 1,-1 1 0,0-1 0,0 1 0,1-1 0,-1 1-1,0-1 1,0 1 0,0 0 0,0-1 0,0 1-1,0-1 1,0 1 0,0 5-90,-1-2-8,1 0 1,0-1-1,0 1 1,0-1-1,0 1 0,1-1 1,-1 1-1,1-1 1,2 7-1,5 1-432,-7-10 408,0 0-1,0 1 0,0-1 0,0 1 1,0-1-1,0 1 0,0-1 1,-1 1-1,1 0 0,-1-1 0,1 1 1,-1 0-1,1 0 0,-1-1 0,0 1 1,0 2-1,6 33-3499,-4-31 2414,0 1 0,-1-1 0,0 0 0,0 8 0,-1-1-1826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3.9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7337,'0'48'2228,"0"-16"-5968,0-26 1555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2.6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33 10789,'-5'0'546,"-16"0"463,16 0 5345,2-5-5014,-10-16-205,10 16-196,0 3-29,1 12 884,2 39-1504,0 91-154,0-34-728,0-61-4556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2.8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 6 15785,'7'-6'7175,"-7"6"-7038,0 110 646,0-108-783,0 0 0,0 0 0,0 0 0,0 0 0,-1 0 0,1 0 0,-1 0 0,1 0 0,-1 0 1,0 0-1,1 0 0,-1-1 0,0 1 0,0 0 0,-1 0 0,1-1 0,0 1 0,-3 2 0,3-3-1,-1 0-1,1 0 1,0 1-1,0-1 0,0 1 1,0-1-1,0 1 1,0-1-1,1 1 0,-1-1 1,0 1-1,1 0 1,0-1-1,-1 1 0,1 0 1,0-1-1,-1 1 0,1 3 1,1-2-54,-1 1 1,0-1-1,-1 1 0,1-1 1,-1 1-1,1-1 0,-1 0 1,0 1-1,0-1 1,-1 0-1,1 1 0,-1-1 1,1 0-1,-1 0 0,-3 3 1,4-4-77,0 0 1,1 0-1,-1 0 1,0-1-1,1 1 0,0 0 1,-1 0-1,1 0 1,0 0-1,0 0 1,0 3-1,1 7-3021,-1-1-6181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3.3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 50 18006,'0'0'165,"0"-1"1,0 1 0,-1-1 0,1 1 0,0-1 0,0 1-1,0 0 1,0-1 0,0 1 0,0-1 0,-1 1 0,1 0-1,0-1 1,0 1 0,-1-1 0,1 1 0,0 0 0,0-1-1,-1 1 1,1 0 0,0-1 0,-1 1 0,1 0 0,-1-1-1,-15-1-312,13 2 561,21-4 483,-13 4-644,0 0-31,142 0 139,-145 0-361,0 0 0,0 0 0,-1 0 0,1-1 1,0 1-1,0 0 0,-1-1 0,1 1 0,0-1 0,-1 0 0,1 0 1,-1 0-1,1 0 0,-1 0 0,1 0 0,-1 0 0,1 0 0,-1 0 1,2-2-1,-2 1-2,0 1 1,0 0 0,1-1-1,-1 1 1,0 0-1,1 0 1,-1 0 0,1 0-1,-1 0 1,1 1 0,0-1-1,-1 0 1,1 1-1,0-1 1,-1 1 0,1 0-1,0-1 1,0 1 0,2 0-1,24-1 3,-19 0 42,0 0 1,1 1 0,-1 1-1,15 1 1,-24 4 70,0 51 160,0-56-272,0-1-1,0 1 1,0-1 0,0 1 0,0-1-1,0 1 1,-1-1 0,1 1 0,0-1-1,0 1 1,0-1 0,-1 1 0,1-1-1,0 1 1,0-1 0,-1 1 0,1-1-1,0 0 1,-1 1 0,1-1 0,0 1-1,-1-1 1,1 0 0,-1 0 0,1 1-1,-1-1 1,1 0 0,-1 1 0,-31 28 18,18-3-13,-12-2 16,13-1 6,-12-1 22,13-4 11,-24 12 14,21-17-52,13-12-19,0 1 1,0-1-1,-1 1 1,1 0 0,0-1-1,1 1 1,-1 0-1,0 1 1,0-1-1,1 0 1,-1 0 0,1 1-1,0-1 1,0 0-1,0 1 1,0 0-1,0-1 1,0 1 0,1-1-1,-1 1 1,1 4-1,-1-6-4,1 0 0,0-1 0,0 1 1,0 0-1,-1-1 0,1 1 0,0-1 1,0 1-1,0-1 0,0 1 0,0-1 1,0 1-1,0-1 0,0 1 0,0 0 0,0-1 1,1 1-1,-1-1 0,0 1 0,0-1 1,0 1-1,1-1 0,-1 1 0,0-1 1,1 1-1,-1-1 0,0 0 0,1 1 1,-1-1-1,0 1 0,1-1 0,-1 0 0,1 1 1,-1-1-1,1 0 0,-1 1 0,1-1 1,-1 0-1,1 0 0,0 1 0,4-1 3,39 2 23,2-2-43,64 0-521,-108 0 501,1 0 0,0 0 0,-1-1 1,1 1-1,-1-1 0,1 0 0,-1 1 0,1-1 0,-1 0 0,0 0 0,1-1 0,-1 1 0,0-1 0,0 1 0,0-1 0,0 1 0,3-4 0,-4 3-34,1 0 0,0 1-1,0-1 1,0 0 0,0 1-1,0 0 1,0-1 0,1 1-1,-1 0 1,0 0 0,1 0-1,-1 0 1,0 1 0,1-1-1,-1 1 1,1 0 0,3-1-1,5 1-467,-9 1 336,1-1 0,-1 0 0,1 0 0,-1 0 0,1 0 0,-1 0 0,1-1-1,-1 1 1,1-1 0,-1 0 0,3-1 0,5-6-850,-9 7 836,0 0 1,0 0 0,0 0 0,0 0-1,0 0 1,0 1 0,0-1-1,0 0 1,0 1 0,1-1 0,-1 0-1,0 1 1,1 0 0,-1-1-1,0 1 1,1 0 0,-1-1 0,2 1-1,11-3-3278,1-11-222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3.6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21 12877,'-1'-1'310,"1"0"-151,0 1 0,0-1 1,-1 1-1,1-1 1,0 0-1,0 1 0,0-1 1,0 1-1,0-1 1,0 0-1,0 1 0,0-1 1,0 0-1,0 1 1,0-1-1,0 1 0,1-1 1,-1 0-1,0 1 1,0-1-1,1 1 0,-1-1 1,0 1-1,1-1 1,-1 1-1,0-1 0,1 1 1,-1-1-1,1 1 1,-1 0-1,1-1 0,-1 1 1,1-1-1,-1 1 1,1 0-1,27 0 804,-28 0-931,1-1 0,0 1 1,-1 0-1,1 0 0,-1 1 1,1-1-1,-1 0 0,1 0 1,-1 0-1,1 0 0,0 0 1,-1 1-1,1-1 0,-1 0 1,1 0-1,-1 1 0,0-1 1,1 0-1,-1 1 0,1-1 1,-1 1-1,1-1 0,-1 0 1,0 1-1,1-1 0,-1 1 1,7 8 204,-4-5-103,1 0 0,-1 0 1,1 0-1,0 0 0,0-1 0,8 6 0,19 15 483,49 49 0,-71-63-558,1 0 1,-1 1-1,-1 0 1,0 1-1,-1 0 1,0 0-1,-1 0 1,0 1 0,5 17-1,-1 6-34,-2 1-1,-1 0 1,-2 0-1,0 39 1,-5 40-1177,0-114 1072,0 0 0,-1 0-1,1 0 1,0 0 0,-1-1-1,1 1 1,-1 0-1,0 0 1,0 0 0,0 0-1,0 0 1,0-1 0,0 1-1,0 0 1,0-1-1,-1 1 1,1-1 0,0 0-1,-1 1 1,1-1 0,-1 0-1,0 0 1,-3 2-1,-8 7-646,-1 13-1680,-11 0-988,11 1-640,9-21 3289,0 0-1,0 0 0,0 0 1,-1-1-1,-6 3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5.0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174 70 6957,'4'-5'703,"1"1"-1,-1 0 1,1 0 0,0 1 0,0-1 0,0 1 0,1 0 0,7-3 0,-12 6-635,0-1 340,-1 1-387,0 0-1,0 0 1,1 0-1,-1 0 1,0 0-1,0 0 1,0 0 0,1-1-1,-1 1 1,0 0-1,0 0 1,0 0-1,1 0 1,-1 0 0,0 0-1,0 0 1,0 0-1,1 0 1,-1 0-1,0 0 1,0 0-1,1 0 1,-1 0 0,0 1-1,0-1 1,0 0-1,1 0 1,-1 0-1,0 0 1,0 0-1,1 0 1,0 7 3920,-1 34-2352,1-32-1443,-1-5-101,1 1 0,-1-1 0,1 1 0,-1 0 0,-1-1 0,1 1-1,-1-1 1,1 1 0,-1-1 0,-1 1 0,1-1 0,-4 8 0,-24 23 180,16 5-48,-7 0-40,9 0-40,-14 1-42,13-4-13,-14-1 5,14-2-29,-40 32-14,28-23 166,24-43 2,-1-2-179,0 1 3,1-1 0,0 0 0,-1 0 0,1 0 0,0 0 0,0 0 0,0 1 0,0-1 0,1-3 1,1-23-41,-3 13 28,0 6 11,0 0 0,1 0 0,0 0 0,0 0 0,1 0 0,0 0 0,5-17 0,4 8-5,-7 13 8,0 1-1,-1-1 1,0 1 0,0-1-1,0 0 1,-1 0 0,1 0-1,-1 0 1,0 0-1,-1 0 1,1-6 0,-1 5-1,1 1 0,0-1 0,0 1 0,0 0 0,0-1 0,1 1 0,0 0 0,0 0 0,5-10 0,4-8-7,0-21 14,7 3 11,-9 5 34,9 4 58,-9 3 41,7-4 118,-15 30-245,1 1 0,-1-1 0,1 1 0,-1-1 0,1 1 0,0 0 0,0 0-1,0 0 1,1 0 0,3-3 0,-5 5-9,0-1 0,-1 1 0,1 0 0,-1 0-1,1 0 1,-1-1 0,1 1 0,0 0 0,-1 0 0,1 0 0,-1 0 0,1 0-1,0 0 1,-1 0 0,1 1 0,-1-1 0,1 0 0,-1 0 0,1 0 0,0 0-1,-1 1 1,1-1 0,-1 0 0,1 1 0,-1-1 0,1 0 0,-1 1 0,1-1-1,-1 1 1,0-1 0,1 0 0,-1 1 0,0-1 0,1 1 0,-1-1 0,1 2-1,5 19 197,-5-16-146,62 167 908,-47-122-1593,2 0 1,1-1-1,46 78 1,-58-118-850,1 2-1522,-6-3-4615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5.2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50 143 11089,'-30'0'2768,"10"0"5424,29 0-8217,25 0-7,-33 0 29,0 0 1,0 0-1,0 0 1,-1 0-1,1 0 1,0 0-1,0 0 1,-1-1-1,1 1 1,0 0-1,0 0 1,-1-1-1,1 1 1,0 0-1,0-1 0,-1 1 1,1-1-1,-1 1 1,2-2-1,27-18-67,-13 11-150,68-14-1280,-47 7-33,3 7-557,41-26-3798,-41 22 2446,1 2-116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5.4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13881,'0'4'178,"0"-4"-129,0 1-1,0 0 1,0-1-1,0 1 0,0-1 1,0 1-1,0-1 1,0 1-1,0-1 0,0 1 1,0 0-1,0-1 1,0 1-1,0-1 0,0 1 1,1-1-1,-1 1 1,0-1-1,0 1 0,1-1 1,-1 1-1,0-1 1,1 1-1,-1-1 0,1 1 1,-1-1-1,0 0 0,1 1 1,-1-1-1,1 0 1,0 1 921,-1 31 3402,0-20-3611,0 76 749,0-87-1506,0 0 0,0 0-1,0 0 1,0 0-1,0 0 1,1 0-1,-1 0 1,0 0-1,0 0 1,1 0-1,-1 0 1,0-1-1,1 1 1,-1 0-1,1 0 1,0 0 0,-1 0-1,1 0 1,0-1-1,-1 1 1,1 0-1,0-1 1,0 1-1,-1 0 1,1-1-1,0 1 1,0-1-1,0 0 1,2 1-1,-2 0-1,-1-1 0,1 0 0,0 1 0,0-1 0,0 1-1,0-1 1,-1 1 0,1-1 0,0 1 0,0 0-1,-1-1 1,1 1 0,0 0 0,-1-1 0,1 1 0,-1 0-1,1 0 1,-1 0 0,1 0 0,-1-1 0,0 1 0,1 0-1,-1 0 1,0 0 0,0 0 0,0 0 0,0 0-1,0 0 1,0 1 0,0 77-2784,0-78 2702,0-1 0,0 1 1,0-1-1,1 1 0,-1 0 1,0-1-1,0 1 0,0-1 0,0 1 1,1-1-1,-1 1 0,0-1 0,0 1 1,1-1-1,-1 1 0,0-1 0,1 1 1,-1-1-1,1 0 0,-1 1 1,0-1-1,1 0 0,-1 1 0,1-1 1,-1 0-1,1 1 0,-1-1 0,1 0 1,0 0-1,0 1 0,5 2-1943,-3 4-4478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6.1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20 229 13097,'0'0'4476,"0"7"-3880,0 124 1838,0 23-1610,0-523-862,-1 366 37,1-1-1,-1 0 0,1 0 1,-1 0-1,0 1 0,0-1 0,-1 0 1,-1-3-1,1 3-3,1 0 0,-1 1 1,1-1-1,0 0 0,0 0 0,0 0 0,1 0 0,-1-5 1,1-44-165,0 52 169,0 1 0,0 0 0,0 0 0,0-1-1,0 1 1,0 0 0,0 0 0,0-1 0,1 1 0,-1 0 0,0 0 0,0-1 0,0 1-1,0 0 1,0 0 0,1 0 0,-1-1 0,0 1 0,0 0 0,0 0 0,1 0 0,-1-1 0,0 1-1,0 0 1,1 0 0,-1 0 0,0 0 0,0 0 0,1 0 0,-1 0 0,0 0 0,0 0-1,1 0 1,-1 0 0,0 0 0,0 0 0,1 0 0,27-5 0,-4-2-29,-21 6 21,0 1 0,0-1-1,0 0 1,1 1 0,-1 0-1,0 0 1,6 0 0,-2 0-11,31-1-52,-36 1 69,-1 0-1,1 0 1,-1 0-1,1 0 1,0 1 0,-1-1-1,1 0 1,-1 1-1,1-1 1,0 1 0,-1-1-1,1 1 1,-1 0-1,0 0 1,1-1 0,-1 1-1,2 2 1,10 44-11,-12-36 51,0 1 0,-1 20 0,0-27-39,0 41 48,0-45-46,0 1 0,0-1 0,0 0 0,0 1-1,0-1 1,0 0 0,-1 1 0,1-1 0,0 0 0,-1 0-1,1 1 1,-1-1 0,1 0 0,-1 0 0,1 0 0,-1 0 0,0 1-1,0-1 1,1 0 0,-1 0 0,0 0 0,0-1 0,0 1-1,0 0 1,0 0 0,0 0 0,-1-1 0,1 1 0,0-1-1,0 1 1,-2 0 0,2-1 1,0 0 0,0 1 0,0-1 0,0 1 0,0-1 0,0 1 0,0-1 0,0 1-1,0 0 1,1-1 0,-1 1 0,0 0 0,0 0 0,1-1 0,-1 1 0,0 0 0,1 0 0,-1 0 0,1 0 0,-1 0 0,1 0 0,-1 0 0,1 0-1,0 0 1,-1 0 0,1 0 0,0 0 0,0 0 0,0 0 0,0 0 0,0 2 0,0-2 0,0 0-1,0 0 1,0 0 0,0 0-1,0 0 1,-1 0 0,1 0 0,0 1-1,-1-1 1,1 0 0,-1 0-1,1 0 1,-1 0 0,1-1-1,-1 1 1,0 0 0,1 0-1,-1 0 1,0 0 0,0-1 0,0 1-1,0 0 1,0-1 0,0 1-1,-1 0 1,1 0-1,0-1 0,1 1-1,-1-1 1,0 1 0,0-1 0,0 1 0,1 0 0,-1-1-1,0 1 1,1 0 0,-1 0 0,0-1 0,1 1-1,-1 0 1,1 0 0,-1 0 0,1 0 0,0 0 0,-1 0-1,1 0 1,0 0 0,0 0 0,0 0 0,0 0-1,0 1 1,0 56 310,7-56-279,98 7 65,-98-9-94,9 1-19,0 1 1,0 0 0,0 2-1,0-1 1,17 8-1,-19-5 9,-4-3-10,-1 2 0,0-1-1,0 1 1,11 8 0,-17-11 19,-1 0 1,0 0-1,0 0 1,0 0-1,0 1 1,0-1-1,0 0 1,-1 1-1,1 0 1,-1-1-1,0 1 1,0 0-1,0 0 1,0 0-1,0 0 0,0-1 1,-1 1-1,1 0 1,-1 5-1,0-2 21,1 15 57,-1-20-78,0 0 1,0 0 0,0-1 0,0 1 0,0 0-1,0 0 1,-1-1 0,1 1 0,0 0 0,-1-1-1,1 1 1,0 0 0,-1-1 0,1 1-1,-1 0 1,1-1 0,-1 1 0,1-1 0,-1 1-1,1-1 1,-1 1 0,1-1 0,-1 1 0,-1 0-1,-47 16 85,35-12-31,0 0 0,-1-1 0,-14 2 0,-204 7-103,229-18-745,0-14-531,1 8-3864,3 5 3841,0 2 131,0 1-2458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6.3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70 14325,'0'-69'7114,"8"69"-6722,-6-1-351,0 1 0,1 0-1,-1 1 1,0-1-1,0 0 1,1 1 0,-1-1-1,0 1 1,0-1 0,0 1-1,0 0 1,4 2-1,9 25 506,-1-21-313,3 2 24,-1 32 182,20-6-77,-19 1-102,4-10-142,-17-22-99,1 1 0,-1 1 1,0-1-1,0 0 0,-1 1 0,1 0 0,-1 0 1,4 11-1,2 28 38,11 2-19,-15-27-17,5 31-1,-7-29-13,0 8 14,-1-1 0,-3 54 0,0-22-34,1-59 3,0 1 0,-1-1 1,1 1-1,-1 0 0,1-1 0,-1 1 0,0-1 0,0 1 0,0-1 0,0 0 0,0 1 0,0-1 0,-1 0 0,1 0 1,-1 0-1,0 0 0,1 0 0,-4 2 0,-7 11-113,-2 13-310,-14-1-317,22-18 352,-6 5-353,-19 2-1741,0-1 0,-41 14 0,22-13-1535,-4-4-394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6.7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263 27 10605,'0'-2'63,"0"1"-40,1 1 0,-1-1 0,0 1 0,0-1 0,0 1 0,0-1 0,0 1 0,0-1 0,0 1 0,0-1-1,0 0 1,0 1 0,0-1 0,0 1 0,0-1 0,0 1 0,0-1 0,-1 1 0,1-1 0,0 1 0,0-1 0,-1 1 0,1-1 0,0 1 0,-1-1 0,1 1 0,0 0 0,-1-1 0,1 1 0,-1-1 0,1 1 0,-1 0 0,1 0-1,0-1 1,-2 1 0,-24-5 497,-3 3 832,22 2-1104,7 0-218,-1 0 1,1 0 0,-1 0-1,1 0 1,-1 0-1,1 0 1,-1 0-1,1 0 1,0 0-1,-1 0 1,1 1 0,-1-1-1,1 0 1,0 0-1,-1 0 1,1 1-1,-1-1 1,1 0 0,0 1-1,-1-1 1,1 0-1,0 0 1,-1 1-1,1-1 1,0 1-1,0-1 1,-1 0 0,1 1-1,0 0 1,-7 6 333,2-2-28,1-1 0,0 1 0,1 0-1,-1 1 1,-2 5 0,-18 29 1366,-26 62 1,34-61-1286,2 1 1,2 1 0,2-1 0,1 2-1,3-1 1,-2 82 0,8 2-258,0-127-160,-1 7 7,1 1 0,1-1 0,-1 1 0,1-1 0,1 0 0,2 11-1,28 44-8,-15-4-137,20-6-262,-28-29 102,2 5-226,-2-18 144,-1-1 0,1 0 0,16 12 0,19 20-2000,-34-31 1078,0-1 1,0 0-1,1 0 1,0-1-1,18 9 1,14 5-3382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4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9293,'0'34'5956,"0"0"-3515,0 67-5912,0-101 3423,0 1 0,0-1 0,0 0 0,0 0 0,0 1-1,0-1 1,0 0 0,0 0 0,0 1 0,0-1 0,0 0 0,0 0 0,1 1 0,-1-1 0,0 0 0,0 0 0,0 1 0,0-1 0,1 0 0,-1 0 0,0 0 0,0 1 0,0-1 0,1 0 0,-1 0 0,0 0 0,0 0 0,1 0 0,-1 0 0,0 0 0,0 1 0,1-1 0,-1 0 0,23 6-1821,-23-6 1784,0 0 0,0 0-1,1 0 1,-1 0 0,0 0 0,0 0-1,1 0 1,-1 0 0,0 0 0,0 0 0,1 0-1,-1 0 1,0 0 0,0 0 0,0 1 0,1-1-1,-1 0 1,0 0 0,0 0 0,0 0-1,0 0 1,1 1 0,-1-1 0,0 0 0,0 0-1,0 0 1,0 1 0,0-1 0,0 0 0,1 0-1,-1 1 1,0-1 0,0 0 0,0 0-1,0 0 1,0 1 0,0-1 0,0 0 0,0 0-1,0 1 1,0-1 0,0 0 0,0 0 0,0 1-1,0-1 1,-1 1-571,1 2-1765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9.7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 8633,'0'-2'853,"0"-10"1746,0 12-2506,0 0-1,1 1 0,-1-1 0,0 0 0,0 0 0,0 0 0,0 0 0,0 0 0,0 0 0,0 1 0,0-1 0,0 0 1,0 0-1,1 0 0,-1 0 0,0 0 0,0 0 0,0 0 0,0 0 0,0 0 0,0 0 0,1 1 0,-1-1 0,0 0 0,0 0 1,0 0-1,0 0 0,0 0 0,1 0 0,-1 0 0,0 0 0,0 0 0,0 0 0,0 0 0,0 0 0,1 0 0,-1 0 1,0 0-1,0-1 0,0 1 0,0 0 0,0 0 0,0 0 0,1 0 0,-1 0 0,0 0 0,0 0 0,0 0 0,0 0 0,0 0 1,0-1-1,0 1 0,0 0 0,1 0 0,-1 0 0,0 0 0,0 0 0,0 0 0,0-1 0,0 1 0,0 0 0,0 0 1,0 0-1,0 0 0,0 0 0,0-1 0,0 1 0,0 0 0,26 29 962,-25-28-1016,-1-1 0,1 0 1,-1 1-1,0-1 0,1 1 0,-1-1 0,1 1 0,-1-1 1,0 1-1,1 0 0,-1-1 0,0 1 0,1-1 1,-1 1-1,0 0 0,0-1 0,0 1 0,0-1 0,1 1 1,-1 0-1,0-1 0,0 1 0,-1 0 0,1 7 218,-1-4-164,1 0 1,0 1 0,-1-1-1,2 0 1,-1 0-1,0 0 1,1 0 0,0 1-1,0-1 1,0 0-1,2 5 1,21 23 346,-15 5-125,7 3-110,-9 2-54,-2-20-103,-2-13-32,0 1 0,-2 0 0,1 0 0,0 14 0,-1-11-4,0 0 0,5 22-1,-3-23 0,-1 1-1,1 22 0,-3 25-30,0 13-544,0-24-6767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39.9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3 106 7917,'-1'-6'427,"1"5"-300,-1-1 1,1 1-1,0 0 1,0-1 0,0 1-1,-1-1 1,1 1-1,1-1 1,-1 1-1,0 0 1,0-1-1,0 1 1,1-1-1,-1 1 1,1 0 0,-1-1-1,1 1 1,-1 0-1,1 0 1,0-1-1,0 1 1,-1 0-1,1 0 1,2-2-1,29-7 595,-32 10-704,1 0-1,-1 0 1,0 0 0,1 0 0,-1 0 0,1 0-1,-1-1 1,0 1 0,1 0 0,-1 0 0,0 0-1,1-1 1,-1 1 0,0 0 0,1 0 0,-1-1 0,0 1-1,0 0 1,1 0 0,-1-1 0,0 1 0,0 0-1,0-1 1,1 1 0,-1 0 0,0-1 0,0 1-1,0-1 1,0 1 0,0 0 0,0-1 0,0 1-1,0-1 1,0 1-5,0-1-1,0 1 1,0 0 0,0-1-1,0 1 1,0 0 0,0-1-1,1 1 1,-1 0-1,0 0 1,0-1 0,0 1-1,0 0 1,0-1 0,1 1-1,-1 0 1,0 0-1,0-1 1,0 1 0,1 0-1,-1 0 1,0-1-1,0 1 1,1 0 0,-1 0-1,0 0 1,1-1 0,3 0 105,-3 1-96,0 0 0,0-1-1,0 1 1,0 0 0,0 0 0,0-1 0,0 1-1,0-1 1,-1 1 0,1-1 0,0 1-1,0-1 1,0 1 0,-1-1 0,1 0 0,0 1-1,0-1 1,-1 0 0,1 0 0,-1 0 0,1 1-1,-1-1 1,2-2 0,-2 3-12,0-1-1,0 1 1,0 0 0,0 0-1,0-1 1,0 1-1,0 0 1,0 0 0,0-1-1,0 1 1,0 0 0,0 0-1,0 0 1,0-1 0,1 1-1,-1 0 1,0 0 0,0-1-1,0 1 1,0 0 0,1 0-1,-1 0 1,0 0-1,0-1 1,1 1 0,-1 0-1,0 0 1,0 0 0,0 0-1,1 0 1,-1 0 0,0 0-1,1 0 1,11-4 287,1 1 0,0 0 1,0 1-1,0 0 0,19 1 0,-32 1-286,1 0 0,-1 0 0,0 0-1,1 0 1,-1 0 0,1 0 0,-1 0-1,0 0 1,1 0 0,-1 1 0,1-1-1,-1 0 1,0 0 0,1 0-1,-1 1 1,0-1 0,1 0 0,-1 0-1,0 1 1,1-1 0,-1 0 0,0 1-1,0-1 1,1 0 0,-1 1-1,0-1 1,0 0 0,0 1 0,0-1-1,1 1 1,22 61 1203,-18-48-851,-4-11-330,0 0 0,0 0 0,-1-1 0,1 1 1,0 0-1,-1 0 0,0 0 0,0 5 0,0-3 49,1 84 155,-1-88-236,0 0 0,0 0 0,0 0 0,-1 0 0,1 1 0,0-1 0,0 0 0,-1 0-1,1 0 1,-1 0 0,1 0 0,-1 0 0,1 0 0,-1 0 0,1 0 0,-1 0 0,0 0 0,0 0 0,0 0-1,1 0 1,-1 0 0,0-1 0,0 1 0,0 0 0,0-1 0,0 1 0,0-1 0,-1 1 0,1-1-1,0 0 1,-2 1 0,2-1 1,0 1 0,0-1 0,0 0 0,-1 1 0,1-1 0,0 1 0,0-1 0,0 1 0,0-1 0,1 1 0,-1 0 0,0-1 0,0 1 0,0 0 0,0 0 0,1 0 0,-1-1 0,0 1 0,1 0 0,-1 0 0,1 0 0,-1 0 0,1 0 0,-1 0 0,1 0 0,0 0 0,0 1 0,-1-1 0,1 0 0,0 0 0,0 2 0,0-2-1,0 0 1,0 0-1,0 0 0,0 0 0,0 0 1,-1 0-1,1 0 0,0 0 0,0 0 1,-1 0-1,1-1 0,-1 1 0,1 0 1,-1 0-1,1 0 0,-1 0 0,1-1 1,-1 1-1,0 0 0,1-1 0,-1 1 0,0 0 1,0-1-1,0 1 0,1-1 0,-1 1 1,0-1-1,0 1 0,0-1 0,0 0 1,-1 1-1,1-1-9,0 0 1,0 0-1,0 1 0,1-1 1,-1 0-1,0 1 0,0-1 1,1 1-1,-1-1 0,0 1 1,0-1-1,1 1 0,-1-1 1,0 1-1,1 0 0,-1-1 0,1 1 1,-1 0-1,1 0 0,-1-1 1,1 1-1,0 0 0,-1 0 1,1 0-1,0-1 0,0 1 1,-1 0-1,1 0 0,0 0 1,0 2-1,0-3-16,0 1-1,0 0 1,-1 0-1,1 0 1,0 0-1,-1 0 1,1 0-1,-1 0 1,1 0-1,-1 0 1,0-1 0,1 1-1,-1 0 1,0 0-1,1-1 1,-1 1-1,0 0 1,0-1-1,0 1 1,1-1-1,-1 1 1,0-1-1,0 1 1,0-1 0,0 0-1,0 1 1,-1-1-1,-14 8-1104,14-6 775,1-2 222,0 0 0,0 0 0,0 1 1,1-1-1,-1 0 0,0 1 0,0-1 1,1 1-1,-1-1 0,0 1 0,1-1 0,-1 1 1,0-1-1,1 1 0,-1 0 0,0 1 1,1-2-51,-1 0 0,1 1 0,-1-1 1,1 1-1,-1-1 0,1 0 1,0 1-1,-1-1 0,1 0 1,-1 0-1,0 1 0,1-1 0,-1 0 1,1 0-1,-1 0 0,1 1 1,-1-1-1,1 0 0,-1 0 0,0 0 1,0 0-1,0 0-371,-1 2-2318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0.2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12617,'5'41'7303,"-6"25"-5757,-1-21-1252,2 70-709,0-66-7143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0.7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220 100 12389,'1'-48'5250,"-1"48"-5240,0-1 1,0 1 0,0 0-1,0 0 1,0 0-1,0-1 1,0 1-1,0 0 1,0 0-1,0 0 1,0 0-1,-1-1 1,1 1-1,0 0 1,0 0-1,0 0 1,0 0 0,0-1-1,-1 1 1,1 0-1,0 0 1,0 0-1,0 0 1,0 0-1,-1 0 1,1 0-1,0 0 1,0 0-1,0-1 1,-1 1-1,1 0 1,0 0-1,0 0 1,0 0 0,-1 0-1,1 0 1,0 0-1,0 0 1,-1 0-1,1 1 1,0-1-1,0 0 1,-1 0-1,-27-1 158,21 1-58,0 0 106,-24 0 145,30 0-345,0 0-1,1 0 1,-1 0 0,1 0-1,-1 0 1,1 0-1,-1 0 1,1 0 0,-1 0-1,0 1 1,1-1 0,-1 0-1,1 0 1,-1 1-1,1-1 1,-1 0 0,1 0-1,0 1 1,-1-1 0,1 0-1,-1 1 1,1-1-1,0 1 1,-1-1 0,1 1-1,0-1 1,-1 0 0,1 1-1,-1 0 1,-37 48 915,30-42-813,4-3-55,1-1-1,0 1 1,-1 0 0,1 0 0,0 0-1,1 0 1,-4 8 0,-1-2 22,1-1-7,1 0 0,0 0-1,0 1 1,-6 17 0,6-1 44,1 1 0,1 1 0,2 52-1,1-59-97,0-19-23,1 0 0,-1 0 0,0 0 0,1-1 0,-1 1 0,1 0 1,0 0-1,0 0 0,-1-1 0,1 1 0,0 0 0,0-1 0,1 1 0,-1-1 0,0 1 0,1-1 0,-1 0 0,0 0 0,1 1 0,-1-1 0,1 0 1,0 0-1,-1 0 0,1-1 0,0 1 0,0 0 0,0-1 0,2 2 0,7 3 1,6 11 1,13-3 22,-23-9-29,1-1-1,0 0 0,-1 0 1,1-1-1,0 0 0,0-1 1,14 1-1,63-1-122,-49-1 81,-34 0 44,-1-1 0,1 1 0,0 0 0,-1 0 0,1-1 0,0 1 0,-1-1 1,1 0-1,-1 1 0,1-1 0,-1 0 0,1 0 0,-1 0 0,0 0 0,1 0 0,-1 0 1,0 0-1,0 0 0,0-1 0,0 1 0,0 0 0,0-1 0,0 1 0,0-1 0,1-2 1,4-7-17,10-1 20,-2-8-7,-9 15-34,-1-1 0,0 0 0,-1 0 1,1 0-1,-1 0 0,0 0 0,-1 0 1,1-1-1,-1 0 0,0 1 0,0-9 1,1-6-305,-2 0 0,-2-28 0,1 11-88,0 36 414,-1 0 0,1 0 1,0 0-1,-1-1 0,1 1 0,-1 0 0,0 0 1,1 0-1,-1 0 0,0 0 0,0 0 1,-1 0-1,1 0 0,0 1 0,-1-1 1,1 0-1,-1 1 0,1-1 0,-1 1 0,0-1 1,-2-1-1,-10-9-71,0-16-98,-12 2 61,12 1-8,-16 4 31,15 1 45,8 15 43,-1 0 1,0 1 0,0 0 0,0 0 0,-1 0-1,1 1 1,-11-2 0,3 1-40,0 1-1,0 1 1,-28-1 0,43 3 59,0 0 0,1 1 0,-1-1 1,0 0-1,0 1 0,0-1 0,0 1 0,1 0 0,-1-1 0,0 1 0,0 0 0,1-1 1,-1 1-1,0 0 0,1 0 0,-1-1 0,1 1 0,-1 0 0,1 0 0,0 0 1,-1 0-1,1 0 0,0 0 0,-1 0 0,1 0 0,0 0 0,0 0 0,0 0 1,0 0-1,0 0 0,0 2 0,0 0 37,-2 8 100,1 0 1,0 0 0,0 0 0,2 17-1,-1-14-118,0-12-19,0 1 1,0-1-1,1 0 0,-1 0 0,0 1 1,1-1-1,0 0 0,-1 0 0,1 0 1,0 1-1,0-1 0,0 0 0,0 0 1,1-1-1,-1 1 0,0 0 0,1 0 1,-1-1-1,1 1 0,0 0 0,0-1 1,2 2-1,8 8 22,3 16 25,14 1-9,-12-2-13,62 26 23,-59-38-318,0 0 0,0-2-1,2 0 1,36 14 0,-39-19-1450,1-1 1,0 0-1,24 2 1,-7-5-1738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0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14753,'0'0'3208,"0"6"-2392,0 75 1259,0-79-2053,0 0-1,0 0 1,0 0-1,1-1 1,-1 1 0,0 0-1,1 0 1,0 0-1,-1 0 1,1-1 0,0 1-1,0 0 1,0-1 0,0 1-1,0-1 1,0 1-1,1-1 1,-1 1 0,3 1-1,-2-1-6,-1-1 1,0 0-1,1 1 0,-1-1 0,0 0 1,0 1-1,0-1 0,0 1 0,0 0 0,0-1 1,0 1-1,0 0 0,-1 0 0,1 0 1,-1-1-1,1 1 0,-1 0 0,0 0 0,0 3 1,0 94-451,0-58-8481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1.4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77 104 15449,'0'0'244,"1"-1"86,-1 9 2513,0 32-1498,0 224 872,0-261-2214,0-1 0,1 1-1,-1 0 1,1 0 0,-1-1-1,1 1 1,0 0 0,0-1 0,0 1-1,0-1 1,1 1 0,-1-1 0,1 1-1,2 3 1,-2-4-3,0 0 1,0 0-1,-1 1 0,0-1 1,1 0-1,-1 1 0,0-1 1,0 1-1,0-1 0,-1 1 1,1 0-1,0-1 0,-1 1 1,0 5-1,0 5 10,-1-9-7,1-1 0,-1 0 0,1 1 1,0-1-1,0 1 0,0-1 0,1 0 1,-1 1-1,1-1 0,0 0 0,2 5 1,4 0 9,2 5 320,-9-57-396,0 41 53,0-1-1,0 1 1,-1-1 0,1 1-1,-1-1 1,0 1-1,0-1 1,-1-3 0,-23-26-115,14 1-58,-7-3-5,9-3 44,-11 0 36,11-1 46,-1 4 12,5 21 40,0 0 0,2 0 0,0-1 0,-3-28 0,6-59-167,0 102 175,0-1 0,0 1-1,0-1 1,0 1 0,0-1 0,0 1 0,0-1 0,1 1-1,-1-1 1,0 1 0,0 0 0,0-1 0,0 1 0,1-1-1,-1 1 1,0-1 0,0 1 0,1 0 0,-1-1 0,0 1-1,1 0 1,-1-1 0,1 1 0,-1 0 0,0 0 0,1-1 0,-1 1-1,1 0 1,-1 0 0,0-1 0,2 1 0,20-9-80,28-9 0,-30 13 67,10 3-52,-28 2 61,0-1 4,26 1-82,-27 0 78,1 0 1,0 0-1,0 0 0,-1 0 0,1 0 1,0 1-1,0-1 0,-1 1 1,1-1-1,-1 1 0,1 0 1,0-1-1,1 3 0,5 11 3,-8-13 3,0 0 0,0-1 0,0 1 0,0 0 0,1 0 0,-1-1 0,0 1 0,1 0 0,-1-1 0,0 1 0,1 0 0,-1-1 0,1 1 0,-1-1 0,1 1 0,-1-1 0,1 1 0,0-1 0,-1 1 0,1-1 0,0 1 0,-1-1 0,1 0 0,0 1 0,-1-1 0,1 0 0,0 0 0,0 0 0,-1 1 0,1-1 0,0 0 0,0 0 0,-1 0 0,2 0 0,-1 0-1,-1 0 1,0 0-1,0 0 1,1 0-1,-1 0 1,0 0-1,1 0 0,-1 0 1,0 0-1,0 0 1,1 0-1,-1 0 1,0 0-1,0 0 0,0 0 1,1 1-1,-1-1 1,0 0-1,0 0 0,0 0 1,1 0-1,-1 1 1,0-1-1,0 0 1,0 0-1,0 0 0,1 1 1,-1-1-1,0 0 1,0 0-1,0 0 1,0 1-1,0-1 0,0 0 1,0 0-1,0 1 1,0-1-1,0 0 1,0 0-1,0 1 0,0-1 1,5 14 20,-1 0 0,-1 1 0,0-1-1,2 30 1,-5-41-15,0-1-4,1 0 1,-1 0 0,0 0-1,1 0 1,-1 0-1,0 0 1,0 0 0,-1 0-1,1 0 1,0 0 0,-1 0-1,1 0 1,-1 0-1,0 0 1,1 0 0,-1-1-1,0 1 1,0 0-1,-2 2 1,-11 4 13,-16 12 31,8-6-19,18-11-28,1-1 0,0 1 0,-1-1 0,1 0 0,-1 1 0,-3 0 0,1 0 1,5-3 0,1 0 0,0 0 0,-1 0 0,1 0 0,0 1 0,-1-1 0,1 0 0,0 0 0,0 0 0,-1 1 0,1-1 0,0 0 0,0 0 1,0 0-1,-1 1 0,1-1 0,0 0 0,0 1 0,0-1 0,0 0 0,-1 0 0,1 1 0,0-1 0,0 0 0,0 1 0,0-1 0,0 0 0,0 1 0,0-1 0,0 1 0,0-1 0,0 0 0,0 0 0,0 1 0,0-1 0,0 0 0,0 0 1,0 1-1,0-1 0,0 0 0,0 0 0,0 1 0,-1-1 0,1 0 0,0 0 1,0 1-1,0-1 0,0 0 0,0 0 0,-1 0 0,1 1 0,0-1 0,0 0 1,0 0-1,-1 0 0,1 0 0,0 0 0,0 1 0,0-1 0,-1 0 0,1 0 0,0 0 1,0 0-1,-1 0 0,1 0 0,-21 4 9,20-3 0,1-1 1,-1 0-1,1 1 1,-1-1-1,1 1 1,-1-1-1,1 1 1,0-1-1,-1 1 1,1-1-1,0 1 1,0-1-1,-1 1 1,1 0-1,0-1 0,0 1 1,0-1-1,0 1 1,-1 0-1,1-1 1,0 1-1,0 0 1,1 0-1,-1 19 383,0-15-381,0 1 40,0-6-46,-1 1-1,1 0 0,0 0 1,0 0-1,0 0 0,0-1 1,0 1-1,0 0 0,0 0 0,0 0 1,0 0-1,0 0 0,0 0 1,0-1-1,1 1 0,-1 0 1,0 0-1,1 0 0,-1-1 1,1 1-1,-1 0 0,0 0 1,1-1-1,0 1 0,-1 0 0,1-1 1,-1 1-1,1-1 0,0 1 1,1 0-1,10 4 11,23 14 24,-9-5-16,-13-6-16,-1 0 0,1-2 0,0 0-1,1 0 1,20 5 0,14 6 29,49 13-30,-41-15-603,-46-13-140,1 1 1,-1-2 0,21 2 0,10-3-4763,-22 0 842,-7 0 1033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1.6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20 14629,'0'-1'92,"-1"0"0,1 1-1,0-1 1,0 0-1,0 0 1,0 0 0,1 0-1,-1 0 1,0 0-1,0 1 1,0-1 0,1 0-1,-1 0 1,0 0-1,1 1 1,-1-1 0,1 0-1,-1 0 1,1 1-1,0-2 1,18 0 1364,-8 2-1163,8 0 545,-19 0-806,1 0 1,0 0-1,-1 1 1,1-1-1,-1 0 1,1 0 0,0 0-1,-1 1 1,1-1-1,-1 0 1,1 0-1,-1 1 1,1-1-1,-1 1 1,1-1-1,-1 0 1,1 1-1,-1-1 1,1 1-1,-1-1 1,0 1 0,1-1-1,-1 1 1,1 0-1,6 7 204,1 0 0,15 12 0,13-2 295,37 58-18,-38-43-411,-2 2-1,36 47 0,-51-58-124,-2 1 1,0 1-1,-2 0 0,20 51 0,-29-59-504,-1 0-1,-1 1 0,0 0 0,-1 0 0,-2 35 1,0-52 410,0 1-24,0-1 0,-1 1-1,1-1 1,0 0 0,-1 1-1,0-1 1,1 1 0,-1-1-1,0 0 1,0 1 0,-1-1-1,1 0 1,0 0 0,-1 0-1,1 0 1,-1 0 0,1 0-1,-1-1 1,0 1 0,0 0-1,0-1 1,0 1 0,-4 1-1,-11 10-1044,9 0-181,-5 3-569,3-11 1023,0 0 0,-1-1 0,-19 7 0,30-11 911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2.1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232 16 11265,'1'-1'87,"-1"1"22,0 0 0,0-1 0,0 1 0,0-1 0,1 1 1,-1 0-1,0-1 0,0 1 0,0-1 0,0 1 1,0-1-1,0 1 0,0 0 0,0-1 0,0 1 0,0-1 1,0 1-1,-1 0 0,1-1 0,0 1 0,0-1 1,0 1-1,0 0 0,-1-1 0,1 1 0,0 0 0,0-1 1,-1 1-1,1 0 0,0-1 0,-1 1 0,1 0 1,0-1-1,-1 1 0,1 0 0,0 0 0,-1 0 0,1-1 1,-1 1-1,1 0 0,0 0 0,-1 0 0,0 0 0,-28 0 223,29 0-323,-1 0 0,1-1 1,0 1-1,0 0 0,-1 0 0,1 0 1,0 0-1,0 0 0,0 0 0,-1 0 1,1 0-1,0 0 0,0 0 1,-1 0-1,1 0 0,0 0 0,0 0 1,-1 0-1,1 0 0,0 1 0,0-1 1,0 0-1,-1 0 0,1 0 0,0 0 1,0 0-1,0 0 0,-1 1 0,1-1 1,0 0-1,0 0 0,0 0 1,0 1-1,0-1 0,-1 0 0,1 0 1,0 0-1,0 1 0,0-1 0,0 0 1,0 0-1,0 0 0,0 1 0,0-1 1,0 0-1,0 0 0,0 1 0,0-1 1,0 0-1,0 0 0,0 1 1,0-1-1,0 0 0,0 0 0,0 0 1,0 1-1,1 1 67,-1 1 1,0-1-1,-1 1 0,1-1 1,0 0-1,-1 1 0,1-1 1,-1 0-1,0 1 1,-1 2-1,-8 2 405,-2 3 165,0 36 527,8-36-913,0-1 1,-1 0 0,-6 9 0,5-8 18,0 1 0,-7 15 0,-8 32 35,2 0 1,3 1 0,2 1 0,3 0 0,2 1-1,0 71 1,9-19-395,0-109 59,0 0 0,0 1 0,1-1 0,0 0 1,-1 0-1,2 0 0,-1 0 0,0 0 0,1 0 1,0 0-1,0 0 0,0 0 0,4 5 0,1-1-117,1 0 1,0 0-1,17 12 0,14 13-789,-30-25 260,1 0 0,0 0 1,1-1-1,-1 0 0,1-1 0,0 0 1,1-1-1,0 0 0,-1-1 0,1 0 0,1-1 1,12 2-1,44 3-3980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4.8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11425,'0'0'508,"6"0"-1038,-4 7 6697,-2 38-4725,0 203 1386,0-240-2788,1-1 0,0 1 0,0 0 0,1-1 0,0 1 0,6 12 1,-5-13-16,-1 0 1,1 0 0,-1 0-1,-1 1 1,1-1 0,0 14 0,-3-2 17,1-13-32,-1 0-1,1 0 1,0 1 0,1-1-1,0 0 1,0 0-1,2 9 1,7 3 4,-8-15-12,-1 1-1,1-1 1,0 0-1,-1 1 1,0-1-1,0 1 1,0-1-1,0 1 0,0-1 1,0 7-1,-1-5 6,0-1 0,1 1 0,0 0 0,0-1 0,1 1 0,-1-1 1,1 1-1,3 5 0,-3-5-113,0-1 0,0 0 0,0 1 0,-1-1 0,1 1 1,-1-1-1,-1 1 0,2 7 0,-2-11-772,0-8-5503,0-20 2869,0 20-196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5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53 12425,'0'-1'149,"0"0"0,0 0 0,0 0 0,0 0 0,0-1 0,0 1-1,0 0 1,1 0 0,-1 0 0,0 0 0,1 0 0,-1 0 0,0 0 0,1 0 0,0 0 0,-1 0-1,2-2 1,18-4-65,-5 4 580,47-10 896,-40 9-1201,0 1 0,1 1 0,41 2 1,-32 1 411,-31-1-746,0 0-1,0 0 0,-1 0 1,1 0-1,0 0 1,-1 1-1,1-1 1,0 0-1,-1 1 1,1-1-1,0 0 0,-1 1 1,1-1-1,-1 1 1,1-1-1,-1 1 1,1-1-1,-1 1 1,1-1-1,-1 1 1,1-1-1,-1 1 0,0 0 1,1-1-1,-1 1 1,0 0-1,1 0 1,3 20 208,-4-16-86,5 22 339,-2 1 1,-1 0-1,-2 36 1,0-37-333,0-25-150,0-1 0,0 1 0,0 0-1,0 0 1,-1-1 0,1 1 0,-1 0 0,1-1 0,-1 1-1,1-1 1,-1 1 0,0-1 0,0 1 0,0-1 0,0 1-1,0-1 1,0 1 0,0-1 0,0 0 0,0 0 0,-1 0-1,1 0 1,0 0 0,-1 0 0,1 0 0,-1 0-1,-1 1 1,1-2-1,1 1 1,-1 0-1,1-1 0,-1 1 0,1 0 0,0 0 0,-1 0 1,1 0-1,0 0 0,0 0 0,0 1 0,0-1 0,0 0 0,0 0 1,0 1-1,0-1 0,1 1 0,-1-1 0,0 1 0,1-1 0,0 1 1,-1-1-1,1 1 0,0-1 0,-1 1 0,1 0 0,0 1 0,0-1 2,0 0-1,0-1 1,-1 1-1,1-1 1,-1 1-1,1 0 0,-1-1 1,1 1-1,-1-1 1,0 1-1,0-1 0,0 0 1,0 1-1,0-1 1,0 0-1,0 0 1,0 1-1,-1-1 0,1 0 1,0 0-1,-1-1 1,1 1-1,-1 0 0,1 0 1,-1-1-1,1 1 1,-3 0-1,-8 5 15,-1 12 35,-28 17 24,41-35-78,-1 0 1,1 0-1,0 0 0,0 0 1,-1 0-1,1 0 0,0 1 0,0-1 1,0 0-1,-1 0 0,1 0 1,0 1-1,0-1 0,0 0 0,0 0 1,0 0-1,-1 1 0,1-1 0,0 0 1,0 0-1,0 1 0,0-1 1,0 0-1,0 0 0,0 1 0,0-1 1,0 0-1,0 1 0,0-1 1,0 0-1,0 0 0,0 1 0,0-1 1,0 0-1,0 0 0,0 1 1,0-1-1,1 0 0,-1 0 0,0 0 1,0 1-1,0-1 0,0 0 1,0 0-1,1 0 0,-1 1 0,0-1 1,0 0-1,0 0 0,1 0 0,-1 0 1,0 1-1,0-1 0,1 0 1,-1 0-1,0 0 0,0 0 0,1 0 1,-1 0-1,0 0 0,0 0 1,1 0-1,-1 0 0,64 0 25,179 0-37,-241 0 12,0 0-1,-1 1 1,1-1 0,0 0 0,-1 0 0,1 1-1,0-1 1,-1 1 0,1 0 0,0 0 0,-1-1-1,1 1 1,-1 0 0,0 0 0,1 0 0,-1 0-1,0 1 1,0-1 0,1 0 0,-1 0-1,0 1 1,0-1 0,0 1 0,-1-1 0,3 4-1,4 6 0,11 3 14,-2 12 2,-13-19 4,0-1-1,0 1 1,-1 0-1,1 0 1,-2 0-1,1 0 1,-1 0-1,0 0 0,0 0 1,-1 0-1,0 0 1,-2 11-1,2 5 88,0-21-99,0 0 0,-1 0-1,1-1 1,0 1 0,-1 0-1,1 0 1,-1-1 0,0 1-1,0 0 1,1-1 0,-1 1-1,0-1 1,0 1 0,0-1-1,-1 1 1,1-1 0,0 0-1,0 1 1,-1-1 0,1 0 0,-1 0-1,1 0 1,-1 0 0,-2 1-1,-7 6 37,-4 13 75,-15-3 18,26-14-103,0-1 0,-1 0 0,0 0 0,1 0 0,-1-1 0,-7 3 0,-2 1 21,0 0-8,1-1 1,-2-1 0,1 0-1,-1-1 1,1-1-1,-18 2 1,-94-3-225,70-2-559,55 0 666,0 1-1,0-1 0,1 0 1,-1 0-1,0 0 0,1 0 1,-1 0-1,1 0 0,-1 0 1,1 0-1,-1 0 0,1 0 1,0 0-1,-1 0 0,1 0 1,0 0-1,0 0 0,0 0 1,0 0-1,0 0 0,0-2 1,0 3-60,-2-5-553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4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8149,'0'30'9216,"0"38"-8905,1-67-347,0 0-1,0 0 1,1 0 0,-1-1-1,0 1 1,0 0-1,1 0 1,-1-1-1,1 1 1,-1-1 0,0 1-1,1-1 1,1 1-1,-2 1-598,0 0-1,0 0 1,0 0-1,0 1 0,-1-1 1,1 0-1,-1 0 1,0 1-1,0-1 0,0 0 1,0 1-1,0-1 1,0 0-1,-1 4 1,0 1-3334,1-3 1937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6.1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203 174 10413,'0'-2'101,"0"-1"1,0 0-1,0 0 1,0 1-1,1-1 1,0 0-1,-1 1 1,1-1-1,0 0 1,0 1-1,1-1 0,1-3 1,0 1 112,2-18 1735,6 3 960,-10 17-2865,1 12 4405,-2 28-3765,0-36-658,0 0-1,0 0 0,0 0 0,0 0 0,0 0 1,-1 0-1,1 0 0,0 0 0,0 0 0,-1 0 0,1 0 1,-1 0-1,1 0 0,-1 0 0,1 0 0,-1 0 1,1-1-1,-2 2 0,-27 46 295,17-6-101,-11 3-29,11 1 6,-17 4-12,16-1-39,-11-1-33,13-3-46,-13-2-29,14-3 5,2-17-15,-6 22 0,6-13-17,5-24-9,1 1 0,0 0 1,1 0-1,-1 13 0,2-22 12,0-8-151,0 8 138,0-4-13,0 1-1,0 0 1,0 0-1,1 0 1,-1 0-1,1 0 0,-1 0 1,1 0-1,2-4 1,20-10-155,-22 15 153,0 0 1,0 0 0,-1-1-1,1 1 1,-1 0-1,1 0 1,-1-1-1,0 1 1,0 0-1,0 0 1,0-4 0,-1 2-22,1 0 0,0-1 1,0 1-1,1 0 0,-1 0 1,1 0-1,0 0 0,0 0 0,3-6 1,20-28-315,-15-5-52,7-4 12,-8-6 31,33-57-76,-2-6 317,-17 53 285,17-79 0,-39 141-135,1 0 0,-1 1 0,0-1 0,0 0 0,1 1 0,-1-1-1,1 0 1,-1 1 0,1-1 0,-1 1 0,1-1 0,-1 0 0,1 1-1,-1-1 1,1 1 0,-1-1 0,1 1 0,0 0 0,-1-1 0,1 1 0,0 0-1,0-1 1,-1 1 0,1 0 0,0 0 0,0 0 0,0-1 0,25 1 848,-16 1-632,-10-1-237,1 0 0,0 0 0,-1 0 1,1 0-1,0 0 0,-1 0 0,1 0 0,0 0 0,-1 1 0,1-1 0,0 0 0,-1 0 0,1 1 0,-1-1 1,1 0-1,-1 1 0,1-1 0,0 1 0,-1-1 0,1 1 0,-1-1 0,0 1 0,1-1 0,-1 1 1,1-1-1,-1 1 0,1 0 0,16 36 256,3-20-12,-9-3-28,18 27 1,7 12 208,31 31 164,243 325-137,-301-397-752,-5-7-432,0 1 0,0 0 0,0 1 0,-1-1 1,4 9-1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6.3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66 165 15953,'-65'0'6470,"73"-5"-6417,25-16 28,-33 21-77,1-1 1,0 1-1,0-1 0,-1 1 1,1-1-1,0 1 1,0 0-1,-1-1 0,1 1 1,0 0-1,0 0 1,0-1-1,0 1 0,-1 0 1,1 0-1,0 0 1,1 0-1,1 0 3,-1 0 0,1 0 0,0 0 0,-1 0 0,1-1-1,0 1 1,-1-1 0,6-2 0,-2-4 8,-5 6-14,-1 0 0,1 0 0,-1 0 0,1 0 0,0 1 0,-1-1 0,1 0-1,0 1 1,0-1 0,-1 0 0,1 1 0,0-1 0,1 0 0,47-7 18,-9-6-5,36-6-161,-36 8-1258,47-8 1,29-10-9718,-95 24 7169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7.9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50 8517,'0'0'1011,"0"-4"81,0-38 4229,0 38-1054,0 11-3544,0 126 1909,0-131-2613,0 0 1,0 0-1,1 0 1,-1 0-1,1 0 1,-1 0-1,1 0 0,0 0 1,0 0-1,0 0 1,0-1-1,0 1 1,0 0-1,1-1 1,-1 1-1,0-1 0,1 1 1,-1-1-1,1 1 1,0-1-1,-1 0 1,1 0-1,3 1 1,8 9 72,3 15 66,16 3-64,-16 1-40,53 27-43,128 138-2363,-187-186 2293,-7-7-2656,-39-46-13086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8.2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474 94 10121,'0'-45'2831,"0"-1"4017,-5 44-6295,-14 2-177,14 0-150,0 0-49,4 0-168,1-1 0,-1 1 1,0 0-1,0 1 0,0-1 0,0 0 1,0 0-1,1 0 0,-1 0 0,0 1 1,0-1-1,0 0 0,1 1 0,-1-1 1,0 1-1,0-1 0,1 1 0,-1-1 1,0 1-1,1-1 0,-1 1 0,0-1 1,1 1-1,-1 0 0,1 0 0,-1-1 1,1 1-1,0 0 0,-1 0 0,1-1 0,0 1 1,-1 0-1,1 0 0,0 1 0,-9 15 173,-18-2 132,22-9-262,0 0 1,0 0-1,1 1 1,-6 10-1,-13 22 87,-137 206 156,124-180-2128,-54 136 0,78-166-1492,2 1 0,-7 39-1,13-44 30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8.9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11705,'0'0'13489,"7"0"-13193,22 0-83,-29 0-208,1 0-1,0 0 1,-1 0 0,1 0 0,-1 0-1,1 1 1,0-1 0,-1 0 0,1 0-1,-1 0 1,1 0 0,-1 1 0,1-1-1,-1 0 1,1 0 0,-1 1 0,1-1-1,-1 1 1,1-1 0,-1 0 0,1 1-1,-1-1 1,0 1 0,1-1-1,-1 1 1,0-1 0,1 2 0,32 30 95,-4-17-26,-6 8-26,16 12 11,282 190-992,-319-223 729,20 12-1508,-7-10-3127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49.1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402 65 14285,'0'-57'4932,"0"49"-1714,0 42-2332,0 108 270,0-137-1142,0-1-1,-1 0 1,0 1 0,0-1 0,0 0 0,0 0-1,-1 1 1,1-1 0,-1 0 0,0 0 0,0-1-1,-1 1 1,1 0 0,-4 3 0,-10 17 29,1 24 17,-14 2-23,13-1-13,-55 50-12,-50 99-878,68-114-3156,14-20-2833,22-39 2527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4.0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60 9165,'0'0'1716,"0"-6"-745,0-43 1402,0 49-2369,0 0-1,0 0 1,0 0-1,0-1 0,0 1 1,0 0-1,0 0 1,0 0-1,0 0 0,0-1 1,0 1-1,0 0 1,0 0-1,0 0 0,0-1 1,0 1-1,0 0 1,0 0-1,1 0 0,-1 0 1,0 0-1,0-1 1,0 1-1,0 0 0,0 0 1,0 0-1,1 0 1,-1 0-1,0 0 0,0 0 1,0-1-1,0 1 1,0 0-1,1 0 0,-1 0 1,0 0-1,0 0 1,0 0-1,1 0 1,-1 0-1,0 0 0,0 0 1,0 0-1,0 0 1,1 0-1,-1 0 0,0 0 1,0 0-1,0 0 1,0 0-1,1 0 0,-1 0 1,0 1-1,0-1 1,1 0-1,117 0 3371,-114 0-3283,-1 0 0,1 0 0,-1 0 0,1 1-1,-1 0 1,1-1 0,-1 1 0,7 3 0,9 13 387,-9-7-204,16 5 318,-12 0-293,-2 1-1,14 22 0,-3-4 90,101 177 713,-54-85-1022,-41-71-435,-26-51 217,-1-13-3471,-2-43 1666,0-233 779,0 280 1173,-1 0 0,1-1 0,-1 1 1,-1 0-1,1 0 0,-1 0 0,-3-9 1,2 10 8,2-1 0,-1 1 0,0-1 0,1 0 0,0 0 0,0 0 0,0-9 0,1-43 642,0 56-633,0 0 1,0 0-1,0 0 0,-1 0 1,1 0-1,0 1 0,0-1 0,0 0 1,-1 0-1,1 0 0,0 0 0,-1 1 1,1-1-1,-1 0 0,1 0 1,-1 1-1,1-1 0,-1 0 0,0 1 1,0-2-1,0 2 38,0-1-1,1 1 1,-1-1-1,0 0 1,1 1 0,-1-1-1,1 0 1,-1 1 0,1-1-1,0 0 1,-1 0 0,1 0-1,0 1 1,-1-1-1,1 0 1,0 0 0,0 0-1,0 0 1,0 1 0,0-3-1,0 3 169,0-2-194,0 9 1282,0 35-938,0-1-217,0 183-229,0-68-3484,0-154 3451,0 1-1,0-1 1,1 1 0,-1-1 0,1 0-1,-1 1 1,1-1 0,0 1 0,0-1-1,0 0 1,0 0 0,1 1 0,-1-1-1,2 2 1,-1-2-18,-1-1 0,0 1 0,1 0 0,-1 0 0,0 1-1,0-1 1,0 0 0,0 0 0,-1 0 0,1 1 0,-1-1 0,1 0-1,-1 1 1,0 1 0,0 46-4069,0-50 3959,0-7-162,0-27 523,3 28-10,3-9-159,1-2 940,0 0-1,1 0 1,14-20-1,-18 33-840,16-23 2713,-19 25-2117,0 0 0,1-1 1,-1 1-1,0-1 0,0 0 0,-1 1 0,1-1 1,0 0-1,-1 0 0,1-3 0,-1 5-301,0 0-56,0 6 900,0-3-1186,-1 0 1,1-1-1,0 1 1,0-1-1,-1 1 1,1-1-1,-1 1 1,1-1-1,-1 1 1,0-1-1,0 0 1,1 1-1,-1-1 1,0 0-1,0 0 1,0 1-1,-1-1 1,-1 2-1,2-3 0,0 1 0,0 0 0,0 0 0,0 0-1,0 1 1,0-1 0,0 0 0,0 0 0,1 0-1,-1 1 1,0-1 0,1 0 0,-1 1 0,1-1-1,0 0 1,-1 1 0,1-1 0,0 3 0,0-4-10,0 1 0,0-1 1,0 1-1,0-1 0,0 1 1,-1-1-1,1 1 0,0 0 1,0-1-1,0 1 0,-1-1 1,1 0-1,0 1 0,0-1 1,-1 1-1,1-1 0,0 1 1,-1-1-1,1 0 0,0 1 1,-2 0-1,-9 16 187,0 0 0,-15 33 1,17-18-1,-29 44 154,23-27-227,2 1 0,2 0 0,-7 90-1,9 155-1277,9-294 1113,0 0 0,1 0-1,-1 0 1,0 0 0,0 0 0,1 0 0,-1 0 0,1 0 0,-1 0 0,1 0 0,-1 0 0,1 0-1,0 0 1,-1-1 0,1 1 0,0 0 0,0-1 0,0 1 0,-1 0 0,1-1 0,0 1 0,0-1 0,0 1-1,0-1 1,0 0 0,0 1 0,0-1 0,0 0 0,0 0 0,0 1 0,2-1 0,4 2-310,1 1-3670,-1 1 759,3-3 1520,-5-1 501,0 0-3264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5.0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0 254 8209,'0'-68'8760,"1"67"-8678,-1 0 1,1 0 0,-1 0-1,1 0 1,0 0-1,-1 0 1,1 1 0,0-1-1,0 0 1,-1 1-1,1-1 1,0 0-1,0 1 1,0-1 0,0 1-1,0 0 1,0-1-1,0 1 1,0 0 0,0-1-1,0 1 1,0 0-1,0 0 1,2 0-1,0-1 257,-3 1-268,1 0 1,-1-1 0,0 1 0,1 0-1,-1-1 1,1 1 0,-1 0-1,0-1 1,1 1 0,-1 0-1,0-1 1,0 1 0,1 0-1,-1-1 1,0 1 0,0-1-1,0 1 1,1-1 0,-1 1 0,0-1-1,0 1 1,0 0 0,0-1-1,0 1 1,0-1 0,0 1-1,0-1 1,0 1 0,0-1-1,0 1 1,0-1 0,0 1-1,-1-1 1,1 0-18,0 1 1,0 0-1,0-1 0,0 1 0,0-1 1,0 1-1,0-1 0,0 1 0,0-1 1,0 1-1,0-1 0,0 1 0,0-1 0,0 1 1,0-1-1,0 1 0,1-1 0,-1 1 1,0-1-1,0 1 0,1 0 0,-1-1 1,1 0-1,1 0 144,-1 1-160,-1 0 0,1 0-1,0 0 1,-1 0 0,1-1 0,-1 1 0,1 0 0,-1 0 0,1-1 0,-1 1 0,1 0 0,-1 0 0,1-1 0,-1 1 0,0-1 0,1 1-1,-1 0 1,1-1 0,-1 1 0,0-1 0,1 1 0,-1-1 0,0 1 0,0-1 0,1 1 0,-1-1 0,0 1 0,0-1 0,0 1 0,0-1 0,0 1-1,0-1 1,0 0 0,0 0 0,5 2 170,-5-2-201,1 1-1,-1 0 0,0 0 0,1 0 1,-1 0-1,0 0 0,1 0 1,-1 0-1,1 0 0,-1 0 1,0 0-1,1 0 0,-1 0 1,0 0-1,1 0 0,-1 0 1,0 0-1,1 0 0,-1 0 0,0 1 1,1-1-1,-1 0 0,0 0 1,1 0-1,-1 1 0,0-1 1,1 0-1,-1 0 0,0 1 1,0-1-1,1 0 0,-1 1 1,0-1-1,0 0 0,0 1 0,0-1 1,1 0-1,-1 1 0,0-1 1,0 0-1,0 1 0,0-1 1,40 74 554,-33-62-514,1 0 1,1-1-1,14 15 0,1 2 1,199 230 1,-222-257-53,7 10-127,1 0 0,0 0 0,1-1 0,0 0 0,1-1 0,0 0 0,16 9 0,-26-17 118,1-9-1370,-2-37 667,0 43 697,1 1-1,-1-1 1,-1 0 0,1 1 0,0-1-1,0 0 1,-1 1 0,1-1 0,0 1-1,-1-1 1,0 1 0,1-1 0,-1 1-1,-1-3 1,-10-2-87,11 6 96,0-1-1,-1 1 1,1-1-1,0 0 1,0 1-1,-1-1 1,1 0-1,0 0 1,0 1 0,0-1-1,-1-2 1,0 0-9,1-1 1,0 0 0,0 0-1,0 1 1,0-1 0,1 0-1,0 0 1,-1 0-1,2 0 1,-1 0 0,1-4-1,-1 1 0,1 1-1,-1-1 0,0 0 0,-1 1 0,0-1 1,0 0-1,-3-9 0,-5-3-1,7 15 19,-1-1 0,1 0-1,0 1 1,1-1 0,-1 0-1,1 0 1,0 0 0,0 0-1,0-10 1,1-338 1639,1 352-1630,-1 0-1,1 0 1,0 1-1,0-1 1,0 0-1,0 1 1,0-1-1,0 0 1,0 1-1,0 0 1,0-1-1,0 1 1,0 0-1,0-1 1,0 1-1,0 0 1,1 0-1,0 0 1,-1 0-6,-1-1 0,1 1 0,-1 0 0,1 0 0,-1 0 0,1 0 1,0 0-1,-1 0 0,1 0 0,-1 0 0,1 0 0,-1 0 0,1 0 0,-1 0 0,1 0 0,-1 0 1,1 0-1,-1 1 0,1-1 0,-1 0 0,1 0 0,-1 1 0,1-1 0,-1 0 0,1 1 0,-1-1 1,1 1-1,-1-1 0,0 0 0,1 1 0,-1-1 0,0 1 0,1-1 0,-1 1 0,0-1 0,0 1 1,0-1-1,1 1 0,-1-1 0,0 1 0,0 0 0,0 22 10,0-20-6,7 158 0,-5 18-2418,-3-98-788,1-76 2880,-1 0 1,1 0 0,-1 0 0,0 0-1,-1 0 1,1 0 0,-1-1-1,0 1 1,0 0 0,-3 4 0,2-4-108,1-1 0,0 0 0,0 1 0,0-1 0,1 1 1,-1 0-1,1-1 0,0 1 0,1 0 0,-1 6 0,1-8 132,0 0-1,0-1 0,0 1 1,-1 0-1,1 0 0,-1-1 1,1 1-1,-1 0 1,0 0-1,-1 2 0,-20 19-2219,15-17 1839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5.4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1 119 9873,'0'-6'454,"0"5"-410,0 0-1,0 0 1,0-1-1,0 1 1,0 0-1,0 0 1,1 0 0,-1 0-1,0-1 1,1 1-1,-1 0 1,1 0 0,-1 0-1,1 0 1,0 0-1,-1 0 1,1 0 0,0 0-1,0 1 1,0-1-1,0 0 1,0 0 0,0 1-1,0-1 1,0 0-1,0 1 1,0-1 0,0 1-1,0-1 1,0 1-1,0 0 1,0-1-1,1 1 1,-1 0 0,0 0-1,0 0 1,0 0-1,0 0 1,1 0 0,-1 0-1,1 1 1,5-1 2486,-2-4-1267,16-11-7,-16 11-21,-4 3-1088,1 1-1,-1-1 1,0 0-1,1 1 1,-1-1-1,0 0 1,1 0-1,-1 0 1,0 0-1,0 0 1,0-1-1,1 0 1,-2 1 44,7-3 318,-1-1-1,-1 0 1,1-1-1,-1 0 1,0 0 0,7-10-1,-13 18-449,1-1 0,0 0 0,-1 0 0,1 1 0,0-1 0,0 0 0,-1 1 0,1-1 0,0 0 1,0 1-1,1-1 0,-1 0 0,0 2 0,2 26 81,-2 14-65,0 123 133,0-163-205,0-1 1,0 1-1,-1 0 1,1-1-1,-1 1 1,0-1-1,1 1 1,-1-1-1,0 1 1,-1-1-1,1 1 1,0-1-1,-1 0 1,-1 2-1,1-2-1,1 0-1,-1 1 1,1-1-1,0 0 1,-1 0 0,1 1-1,0-1 1,1 1-1,-1-1 1,0 1 0,1-1-1,-1 1 1,1 4-1,0 58 25,0-65-23,0 0-1,0 1 0,0-1 0,0 1 0,0-1 0,-1 1 1,1-1-1,0 1 0,0-1 0,0 1 0,0-1 1,-1 1-1,1-1 0,0 0 0,0 1 0,-1-1 0,1 0 1,0 1-1,-1-1 0,1 0 0,0 1 0,-1-1 1,1 0-1,0 1 0,-1-1 0,1 0 0,-1 0 0,1 0 1,-1 1-1,1-1 0,-1 0 0,1 0 0,-1 0 1,1 0-1,0 0 0,-1 0 0,1 0 0,-1 0 0,1 0 1,-1 0-1,1 0 0,-1 0 0,1 0 0,-1 0 1,1 0-1,-1-1 0,1 1 0,0 0 0,-1 0 1,0-1-1,1-50-11,0-95 20,1 142-12,-1-1-1,1 0 1,-1 1-1,1-1 0,1 0 1,-1 1-1,1 0 1,0-1-1,0 1 0,2-5 1,-1 5 0,-1 0-1,0 0 1,0 0 0,-1-1 0,1 1-1,-1 0 1,0-1 0,0 1 0,0-1-1,-1-5 1,0-76-33,0 85 105,0 9-5,0 43 32,1-30-86,1-7-9,-2 0 0,1 1 0,-2-1 0,0 0 0,-1 0-1,-4 16 1,-17 17 5,21-40-8,0 0 0,1 0 0,0 0 0,1 1 0,-1 12 0,2-11 1,-2-1-1,1 1 1,-4 16-1,-4 2 2,4-15-3,1 1 1,0-1-1,1 0 1,0 1 0,0 12-1,1-9-43,0 0 0,-1 0 1,-6 21-1,4-21-128,1-1 1,1 1-1,-1 21 1,-6 140-6828,8-146 3405,-4-6-520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8.8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79 4660,'0'0'8951,"0"-4"-8646,0-19 592,0 21-634,0-9-32,0 9-51,0-34 3610,0 518 466,1-473-4247,0-1-1,0 0 0,0 0 1,1 0-1,0 0 0,1 0 1,0 0-1,6 12 0,-6-13-1,1 0 0,-1 1-1,-1-1 1,1 1 0,-1 0-1,-1 0 1,1 0 0,-1 13-1,0-15-3,-1 1 0,1 0 0,0 0 0,1 0 0,0-1-1,0 1 1,0 0 0,6 10 0,-5-12-1,0 1 0,-1 1 0,1-1 0,-1 0-1,-1 1 1,1-1 0,-1 1 0,0 10 0,0-12 0,-1-1 0,1 1 0,-1 0 0,1 0 0,1-1 0,-1 1 0,1-1 0,-1 1 0,5 6 0,-4-7 0,0 0 0,0 0 0,0 0 0,-1 0 0,0 0 1,0 1-1,0-1 0,0 0 0,0 7 0,-1-8-2,0-1 1,0 1-1,1-1 0,-1 1 1,1-1-1,0 1 0,-1-1 1,1 0-1,0 1 0,1-1 1,1 4-1,-2-4 0,1 0 1,-1 0 0,0 0-1,0 0 1,-1 0-1,1 0 1,0 0 0,-1 0-1,1 0 1,-1 0-1,0 4 1,0-5 4,1 0 0,-1 0 0,0 0 0,0 0 0,0 0 0,1 0 0,-1 0 0,0 0 0,1-1 0,-1 1 0,1 0 0,-1 0 0,1 0 0,-1 0 0,1-1 0,0 1 0,1 1 0,0-32-5674,-2 29 5580,0 1 0,0-1 0,0 0-1,0 1 1,0-1 0,0 0 0,0 1-1,0-1 1,-1 0 0,1 1-1,0-1 1,0 0 0,-1 1 0,1-1-1,0 1 1,-1-1 0,1 0 0,0 1-1,-1-1 1,1 1 0,-1-1 0,1 1-1,-2-1 1,-2-3-322,2 1 144,-1 1 1,1-1-1,-1 0 1,1 0-1,0 0 1,0 0-1,0 0 1,0-1-1,1 1 1,-1-1-1,1 1 0,0-1 1,0 1-1,0-1 1,1 0-1,-1-4 1,1 6 76,0 0 1,0 0 0,0 0 0,0 1 0,0-1-1,-1 0 1,1 0 0,-1 1 0,1-1 0,-1 0-1,1 1 1,-1-1 0,0 0 0,-1-2-1,-4-1-380,1 1-1,0-1 1,-1 1-1,-9-6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4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9109,'0'0'11238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3:59.3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164 100 7957,'-7'-30'8779,"7"25"-7959,1 3-668,-1 0 1,0 0-1,1 1 1,-1-1-1,0 0 0,0 0 1,0 0-1,0 0 0,-1 1 1,1-1-1,0 0 0,-1 0 1,0 0-1,1 1 0,-1-1 1,0 0-1,-1-1 1,-4 1-51,5 2-65,1 0 0,-1 0 0,0-1 0,0 1-1,1 0 1,-1 0 0,0-1 0,0 1 0,1-1-1,-1 1 1,0 0 0,1-1 0,-1 1 0,0-1 0,1 0-1,-1 1 1,1-1 0,-1 1 0,1-1 0,-1 0-1,1 1 1,0-1 0,-1 0 0,1 0 0,0 1 0,-1-1-1,1 0 1,0 0 0,0 1 0,0-1 0,0 0-1,0 0 1,0 0 0,0 0 0,0 0 0,-1 0 0,1 1 0,0-1 0,-1 1 0,1-1 0,0 1 0,-1-1 0,1 1 0,-1 0 0,1-1 0,-1 1 0,1 0 0,-1-1 1,1 1-1,-1 0 0,1 0 0,-1-1 0,0 1 0,1 0 0,-1 0 0,1 0 0,-2 0 0,2-1 163,63 1-179,-62 0-20,0 0 0,-1 0 0,1 0 0,0 0 1,0 1-1,-1-1 0,1 0 0,0 0 0,-1 0 0,1 1 0,0-1 1,-1 0-1,1 1 0,0-1 0,-1 0 0,1 1 0,-1-1 1,2 1-1,2 2 2,-1 0 2,1 0-1,0-1 1,0 0-1,0 1 1,0-2-1,0 1 1,1 0-1,-1-1 1,1 0-1,-1 0 1,1 0-1,7 0 1,-8-1-2,-1 1 0,1-1 0,-1 1 0,1 0 1,-1-1-1,0 2 0,1-1 0,-1 0 0,0 1 0,5 2 0,7 3 3,3 0-4,-11-4-5,0-1 0,0 1-1,11 7 1,10 8 7,-17-12-4,-1 0 0,1 1 0,-2 1 0,12 9 0,-19-14 19,1 0 0,0 1 1,-1-1-1,0 1 1,1-1-1,-2 1 0,1 0 1,0 0-1,-1-1 0,1 1 1,-1 0-1,0 1 0,0-1 1,-1 0-1,0 0 0,1 6 1,-1-9-18,0 1 0,-1-1 0,1 1 1,0-1-1,0 1 0,-1 0 0,1-1 0,-1 1 0,1-1 1,-1 1-1,0-1 0,0 0 0,0 1 0,0-1 1,0 0-1,0 0 0,0 1 0,0-1 0,0 0 1,0 0-1,-1 0 0,1 0 0,0 0 0,-1-1 0,1 1 1,0 0-1,-1-1 0,1 1 0,-1-1 0,0 1 1,1-1-1,-1 0 0,-1 1 0,-10 3 5,-5 11 4,-19 2 16,-48 13 0,45-16-18,-46 12-18,52-16-199,1 0-1,-43 21 1,73-30-9,0 1 0,0-1 1,0 1-1,1 0 0,-1 0 0,0 0 0,1 0 1,-4 4-1,5-5-129,1 0 0,-1 0 0,0 1 0,1-1 0,-1 1-1,0-1 1,1 0 0,0 1 0,-1-1 0,1 1 0,0-1 0,0 1 0,0 1 0,0-3 298,0 1-1,0-1 1,0 0-1,0 0 1,0 0-1,0 1 1,0-1-1,0 0 1,0 0-1,0 0 1,1 1-1,-1-1 1,0 0 0,0 0-1,0 0 1,0 0-1,1 0 1,-1 1-1,0-1 1,0 0-1,0 0 1,0 0-1,1 0 1,-1 0-1,0 0 1,0 0-1,0 0 1,1 0-1,-1 1 1,0-1 0,0 0-1,1 0 1,-1 0-1,0 0 1,0 0-1,0 0 1,1-1-1,-1 1 1,0 0-1,9 2-795,24 2-3590,9-1 1218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1.5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63 5793,'0'-2'279,"0"-5"1158,0-15 8676,0 15-10740,2 6 739,-1 0 1,1 0-1,0 0 1,-1 1-1,1-1 1,0 1-1,0-1 1,3 0-1,-5 1-88,1 0 0,-1 0-1,0 0 1,0 0 0,1 0 0,-1 0 0,0 0-1,0 0 1,0-1 0,1 1 0,-1 0 0,0 0-1,0 0 1,0 0 0,0-1 0,1 1 0,-1 0-1,0 0 1,0 0 0,0-1 0,0 1-1,0 0 1,0 0 0,0-1 0,0 1 0,1 0-1,-1 0 1,0-1 0,0 1 0,0 0 0,0 0-1,0-1 1,0 1 0,0 0 0,-1 0 0,1-1-1,0 1 1,2-6 523,-1 6-494,-1-1-1,1 1 1,-1-1 0,1 1-1,0 0 1,0-1-1,-1 1 1,1 0-1,0 0 1,0-1-1,-1 1 1,1 0-1,0 0 1,0 0-1,-1 0 1,1 0-1,0 0 1,0 0-1,-1 0 1,1 0-1,0 0 1,0 1-1,-1-1 1,1 0-1,0 0 1,0 1-1,-1-1 1,1 1-1,0-1 1,-1 0 0,1 1-1,0-1 1,-1 1-1,1-1 1,-1 1-1,1 0 1,-1-1-1,1 1 1,-1 0-1,2 2 138,-1 1-1,0-1 0,0 0 1,0 1-1,0-1 1,0 6-1,0-2-353,68 511 1750,-68-484-1888,3-1 0,0 0 0,2 0 0,2 0 0,13 38 0,-14-59-16,-4-8-1867,-1-44-11250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1.9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11 118 6373,'-8'-53'3319,"6"-2"3315,2 55-6608,0 0 1,0 0 0,0-1-1,0 1 1,0 0 0,0 0-1,0-1 1,0 1 0,0 0-1,1 0 1,-1 0 0,0-1-1,0 1 1,0 0 0,0 0 0,0 0-1,1-1 1,-1 1 0,0 0-1,0 0 1,0 0 0,1 0-1,-1 0 1,0-1 0,0 1-1,0 0 1,1 0 0,-1 0-1,0 0 1,0 0 0,1 0 0,-1 0-1,0 0 1,23-5 877,-18 7 3681,-4 8-5025,-2-7 849,1-3-405,0 0 0,0 0 0,0 0 0,0 1 0,0-1 0,0 0 0,0 0 0,0 0 0,0 1 0,0-1-1,1 0 1,-1 0 0,0 0 0,0 0 0,0 1 0,0-1 0,0 0 0,0 0 0,0 0 0,0 0 0,0 0 0,1 0-1,-1 1 1,0-1 0,0 0 0,0 0 0,0 0 0,0 0 0,1 0 0,-1 0 0,0 0 0,0 0 0,0 0 0,0 0-1,1 1 1,-1-1 0,0 0 0,0 0 0,0 0 0,1 0 0,-1 0 0,0 0 0,0 0 0,0-1 0,0 1 0,1 0-1,-1 0 1,0 0 0,0 0 0,0 0 0,0 0 0,1 0 0,-1 0 0,0 0 0,21-1 130,2 0-87,0 0 0,40 6-1,-53-3-46,151 43 30,-145-39-17,-1 0 1,0 1 0,0 1 0,-1 0 0,0 1-1,0 1 1,-1 0 0,14 13 0,-25-20 1,1 0 0,0 1 0,-1-1 1,1 1-1,-1-1 0,0 1 0,0 0 0,-1 0 1,1 0-1,-1 0 0,1 5 0,0 2 123,-1 0 1,0 22-1,-1-31-134,0-1 1,0 0-1,-1 1 0,1-1 0,-1 0 1,1 1-1,-1-1 0,1 0 0,-1 0 1,0 0-1,0 1 0,0-1 0,1 0 1,-1 0-1,0 0 0,0 0 0,-1 0 1,1-1-1,0 1 0,0 0 0,0 0 1,0-1-1,-1 1 0,1-1 0,0 1 1,-1-1-1,-1 1 0,-7 4 14,-7 14 9,-64 15 1,-67 25 42,98-41-834,-72 36-1,117-51 347,-23 15-1002,18-5-1762,6 4-4227,4-14 4106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3.5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1 128 8085,'0'-127'14554,"0"136"-14000,0 46 379,0 313 571,-1-361-1499,1 0 1,1-1-1,-1 1 1,1 0-1,0-1 1,4 11-1,8 12 9,-9-23-11,-1 1 0,0-1-1,-1 0 1,0 1 0,0 0-1,0-1 1,0 1 0,-1 0-1,0 11 1,-2 19 4,0-27-8,0 1 0,1 0 0,0-1 0,1 1 0,0 0 1,5 18-1,3-9-4,-7-17-2,-1 1 0,1 0 0,0-1 1,-1 1-1,0 0 0,0 0 0,0 0 0,0-1 0,0 9 0,-2 3-83,0-12 17,1 1 1,-1-1-1,1 1 1,0-1-1,0 1 0,1-1 1,-1 0-1,1 1 1,-1-1-1,1 1 0,2 3 1,9 8-591,-10-54-16768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4.0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46 204 7173,'0'-56'3877,"0"0"3289,4 54-6488,0 1-873,-3 1 308,0 0-1,-1 0 1,1 0 0,0-1 0,0 1-1,0 0 1,0 0 0,0-1-1,-1 1 1,1-1 0,0 1 0,0 0-1,0-1 1,1 0 0,-2-1 123,1 1 0,0-1 0,-1 1 0,1-1 0,-1 1 0,1-1 0,-1 1 0,0-1 0,0 1 0,0-1 0,0 0 0,0-2 0,0-54 790,0 57-1032,-2 0-8,12 0 15,30 1 2,58 0-13,-96 0 10,1 1 0,0-1 0,-1 0 0,1 1 0,-1-1 1,0 1-1,1 0 0,-1 0 0,1 0 0,-1 0 0,0 1 1,0-1-1,0 0 0,0 1 0,0 0 0,0-1 0,2 4 1,11 7 1,15-1 9,1 9 13,-25-18-25,0 1 1,0 0 0,-1 0 0,1 1-1,-1-1 1,0 1 0,0 1 0,8 8 0,19 19-8,-20-21 16,0 1 0,16 22 1,-25-29 4,0 0 1,0 0 0,0 0-1,-1 0 1,0 1 0,0-1-1,0 1 1,-1 0-1,0-1 1,0 1 0,0 8-1,0-1 32,1 19 52,-3-30-92,1-1 1,0 1-1,0 0 1,-1 0-1,1-1 1,-1 1-1,1 0 1,-1 0-1,0-1 1,1 1-1,-1-1 1,0 1-1,0-1 1,0 1-1,-2 1 1,-35 23 42,18-2-10,-12-8 10,-53 20 1,62-27-18,-6 2 9,-1-2 0,0-1 0,0-1 1,-55 5-1,-6-8-3441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5.8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105 79 12529,'0'0'957,"0"-7"106,1 6-1004,-1 0 1,0 0 0,0-1-1,-1 1 1,1 0 0,0 0-1,0-1 1,-1 1 0,1 0-1,0 0 1,-1 0 0,1-1-1,-1 1 1,0 0 0,1 0-1,-1 0 1,0 0 0,0 0-1,0 0 1,1 0 0,-1 0-1,-2-1 1,0 1 39,1 0-1,0 0 1,-1 0 0,1 1 0,-1-1-1,1 1 1,-1-1 0,1 1-1,-1 0 1,-3 0 0,-2 0 886,2-4-257,-18-14-192,18 14 70,2 4-481,4 0-126,0 0 1,-1 0 0,1 1 0,-1-1-1,1 0 1,0 0 0,-1 0 0,1 0-1,-1 0 1,1 0 0,0 0 0,-1 0-1,1 0 1,-1 0 0,1 0 0,0 0-1,-1 0 1,1 0 0,0-1 0,-1 1 0,1 0-1,-1 0 1,1 0 0,0 0 0,-1-1-1,1 1 1,0 0 0,-1 0 0,1-1-1,0 1 1,0 0 0,-1-1 0,1 1-1,0 0 1,0-1 0,-1 1 0,1 0-1,0-1 1,0 1 0,0 0 0,0-1-1,0 1 1,0-1 0,0 1 0,-1 0-1,1-1 1,0 1 0,0-1 0,1 1-1,-1-4 4173,0 11-3732,0-5-417,0 0 0,0-1 0,0 1 0,0 0 0,0 0 0,0-1 0,1 1 0,-1 0 0,1-1 0,-1 1 0,1-1 0,-1 1 0,1-1 0,0 1 0,0-1 0,1 2 0,31 12 256,-24 3-173,-1 0-34,25 17 46,-14-1-40,17-4-36,-23-19-25,1-1 0,13 16-1,174 173 211,-23-25-2906,-175-172 2266,7 8-168,-2-7-3395,-8-10-1030,0-15 2928,0-3-2192,0-20 1128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6.0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341 33 10317,'-1'-1'114,"1"0"0,0 0 0,0 0 0,0 0 0,0 0 0,0 0-1,0 0 1,0 0 0,0 0 0,0 0 0,1 0 0,-1 0 0,0 0 0,1 0 0,-1 0 0,0 0 0,1 0 0,-1 1 0,1-1 0,-1 0 0,1 0 0,0 0-1,-1 1 1,1-1 0,0 0 0,0 1 0,-1-1 0,1 1 0,0-1 0,0 1 0,0-1 0,0 1 0,-1-1 0,1 1 0,0 0 0,0 0 0,0-1 0,0 1-1,0 0 1,0 0 0,2 0 0,0-1-21,3-2 2622,-6 9-632,0-5-2053,0 1 0,0 0 0,0 0 0,0-1 0,0 1 0,-1-1 0,1 1 0,-1 0 0,1-1 0,-1 1 0,1-1 0,-1 1 0,-1 2 0,-23 10 433,13 23-26,-14-1-64,12 3-111,-51 54 57,53-72-398,-97 175 474,84-146-1416,2 1-1,-15 54 0,33-89-1212,1 0 0,1 0 0,-1 21 0,3-17-1767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7.7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64 16694,'2'-12'2034,"0"1"0,1-23 1,-3 28 557,0 41-2314,0-30-250,0-1 0,0 0 0,1 1 0,-1-1 0,1 0 0,3 9 0,8 10 62,-10-20-76,0 0 0,0 1 1,0-1-1,0 1 0,-1 0 0,1-1 1,-1 1-1,0 0 0,0 0 1,-1 0-1,1 0 0,-1 6 0,1-1 10,0 0-1,0 0 1,1 0 0,0 0-1,5 14 1,-4-15-11,0 1 0,-1 1 0,0-1 0,0 0 0,0 15 0,-2 436-141,0-457 86,0 0 0,0 0 0,-1-1 0,1 1-1,-1 0 1,1 0 0,-1-1 0,0 1 0,0-1 0,0 1 0,-1-1 0,1 1 0,-1-1 0,-2 4 0,-3 4-189,6-9 206,0 1-1,1 0 1,-1-1 0,0 1-1,1 0 1,-1 0-1,1-1 1,0 1-1,0 0 1,-1 0-1,2 3 1,-1 6-2502,1 0-8178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8.2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13 179 10349,'-2'-6'669,"-1"-1"1,1 1 0,0-1-1,1 0 1,0 0-1,0 1 1,0-1-1,1 0 1,1-8-1,-1 14-649,0 1-1,0 0 1,0-1-1,0 1 0,0 0 1,0 0-1,0-1 1,0 1-1,0 0 1,0 0-1,0-1 0,0 1 1,1 0-1,-1 0 1,0-1-1,0 1 1,0 0-1,0 0 1,1 0-1,-1-1 0,0 1 1,0 0-1,0 0 1,1 0-1,-1 0 1,0-1-1,0 1 0,1 0 1,-1 0-1,0 0 1,1 0-1,-1 0 1,0 0-1,0 0 1,1 0-1,-1 0 0,0 0 1,1 0-1,28-4 886,-29 4-887,1 0-1,-1 0 1,0 0-1,0 0 1,1 0-1,-1 0 1,0 0-1,0 0 1,0 0-1,1 0 1,-1 0-1,0 0 1,0 0-1,1 0 1,-1 0-1,0 0 1,0 0-1,0 0 1,1 0-1,-1-1 1,0 1-1,0 0 1,0 0-1,0 0 1,1 0-1,-1 0 1,0-1-1,0 1 1,0 0-1,0 0 1,0 0-1,0-1 1,0 1-1,1 0 1,-1 0 0,0 0-1,0-1 1,0 1 14,0 0 1,0-1 0,0 1 0,0 0 0,0 0-1,0-1 1,0 1 0,0 0 0,1 0 0,-1 0-1,0-1 1,0 1 0,0 0 0,0 0 0,1 0-1,-1 0 1,0-1 0,0 1 0,0 0 0,0 0-1,1 0 1,-1 0 0,0 0 0,0 0 0,1-1-1,-1 1 1,0 0 0,0 0 0,0 0 0,1 0-1,-1 0 1,0 0 0,1 0 0,1 0 162,-1 0-144,0 0 0,0 0 0,1 0 0,-1 0-1,0-1 1,0 1 0,0 0 0,0 0 0,0-1 0,0 1 0,0-1 0,0 1 0,0-1 0,0 1 0,0-1 0,0 0 0,0 1 0,0-1-1,-1 0 1,1 0 0,0 0 0,0 0 0,-1 1 0,2-3 0,-2 3-35,0 0-1,0-1 1,0 1 0,0 0-1,0-1 1,0 1-1,0 0 1,0 0 0,0-1-1,0 1 1,0 0 0,0 0-1,0-1 1,1 1 0,-1 0-1,0 0 1,0-1 0,0 1-1,0 0 1,1 0-1,-1 0 1,0-1 0,0 1-1,1 0 1,-1 0 0,0 0-1,0 0 1,1 0 0,-1-1-1,0 1 1,0 0-1,1 0 1,-1 0 0,1 0-1,-1 0-14,10-4 391,0 0 0,20-11 0,-21 10-287,0 0 0,0 0 0,1 1 0,0 0 0,0 0 0,0 1 0,1 1 0,-1 0 1,14-1-1,15 0 20,47 3 1,-38 1-126,-45-1 0,0 0 1,0 1 0,0-1 0,-1 1-1,1-1 1,0 1 0,0 0 0,0 0-1,-1 0 1,1 1 0,0-1 0,-1 1-1,1-1 1,-1 1 0,0 0 0,3 2-1,11 9 2,18-2 7,-4 11 9,1-10-13,-25-8-6,-1 1-1,-1 0 1,9 10 0,13 15-7,-18-22 7,-1-1 0,-1 1 1,1 0-1,-1 0 0,-1 0 1,0 1-1,0 0 0,0 0 0,3 13 1,-4-8 6,0 1 0,-1 0 1,-1 0-1,0 0 0,-1 24 1,0-26-2,-1-10-4,1 0-1,-1 0 0,0 0 0,0 0 1,0 0-1,0 0 0,-1 1 0,1-1 1,-1 0-1,0 0 0,0 0 0,0-1 0,0 1 1,-3 5-1,-29 22 12,15-1-9,-24-1-7,2-3-5,19-11 7,0-1 0,-1-2 0,-1 0 1,0-1-1,0-1 0,-1-2 0,0 0 0,-33 4 0,-9-2-388,-124-2-1,189-7 362,0 0 1,0-1-1,0 1 1,1 0-1,-1-1 1,0 1-1,0 0 0,1-1 1,-1 1-1,0-1 1,1 1-1,-1-1 1,0 0-1,1 1 1,-1-1-1,1 0 0,-1 1 1,1-1-1,-1 0 1,1 1-1,0-1 1,-1 0-1,1 0 0,0 0 1,-1 1-1,1-1 1,0 0-1,0 0 1,0 0-1,0 0 1,0 0-1,0-1 0,-1-2-196,-1 0 574,1-18-17740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7.1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310 126 11777,'5'-1'360,"9"-4"-198,-10-5 3852,-12 19-3389,-2 0-415,5-5-97,0 0 0,1 1-1,0-1 1,0 1 0,0 0 0,0 1 0,-3 6-1,-1 0 11,1 1 0,-8 16-1,-1 21 165,-24 0-20,25-27-89,1 1 1,1 0-1,-16 41 0,15-32-46,-11 24-68,2 1 0,3 1 1,-12 63-1,25-71 36,7-105-472,0-69-432,0 118 766,1-1-1,0 0 1,0 0 0,0 1 0,1-1 0,-1 0 0,1 1 0,1 0 0,5-11-1,5-12-89,-11 22 94,-1-1 0,1 0 0,-1 0 0,-1 0-1,1 0 1,-1-9 0,0 8-2,0 0 0,0 0 0,1 0 0,3-14 0,20-37-98,-13 0 50,12-5 26,-2 11 59,-9 14 23,-7 17 37,2 1 1,0-1-1,2 1 1,0 0-1,1 1 1,18-25-1,-27 43 58,1 1 0,0 0 0,-1-1 0,1 1-1,0 0 1,0 0 0,0 0 0,0 0 0,0 0-1,3 0 1,-4 0-58,0 1 0,-1 0 0,1 0 0,0-1 0,0 1 0,0 0 0,-1 0 1,1 0-1,0 0 0,0 0 0,-1 0 0,1 0 0,0 0 0,0 1 0,-1-1 0,1 0 0,0 0 0,0 1 0,-1-1 0,1 0 0,0 1 0,-1-1 0,1 0 0,0 1 0,-1-1 0,1 1 0,-1-1 0,1 1 0,-1 0 0,1-1 0,-1 1 0,1 0 0,-1-1 0,1 1 0,-1 0 0,1 1 0,8 38 512,2-18-138,31 134 636,-13-59-692,109 321-59,-97-298-3061,-36-102 745,-4-13 1565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4.7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1 16838,'0'1'19,"0"0"1,0 0 0,0 0 0,0 0 0,0 1 0,0-1-1,-1 0 1,1 0 0,0 0 0,0 0 0,-1 0-1,1 0 1,-1 0 0,1 0 0,-1 0 0,1 0 0,-1 0-1,0 0 1,1 0 0,-1 0 0,0-1 0,0 1 0,-1 1-1,0-1 40,0 0-1,0-1 1,0 1-1,0-1 1,-1 1-1,1-1 0,0 0 1,0 0-1,-3 0 1,4 0-23,-6 0 2628,3 0-2203,-4 0-71,12 0-362,28 0-775,37 0-1983,28 0-7017,-72 0 6618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07.3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0 111 12489,'0'0'6955,"7"0"-6793,-4 0-148,0 0 0,0 0-1,-1 0 1,1 0 0,0-1 0,-1 1 0,1-1 0,3-1-1,1-5 31,-7 6-40,1 0 0,-1 0 0,1 1 0,0-1 0,-1 0 0,1 0 0,0 1-1,-1-1 1,1 0 0,0 1 0,0-1 0,0 1 0,1-1 0,3 0 5,-1 0 0,1 0 1,0 1-1,-1-1 0,9 2 0,-4-1 2,-1 0 0,0 0 0,1-1-1,-1 0 1,11-3 0,23-13-11,3 10-97,13-5-479,135-24-7984,-139 27 4825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11.1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168 45 3764,'0'-13'1726,"0"-13"7824,-1 23-9065,13 1 4939,-12 7-5266,0 44 306,1-26-170,0-21-271,-1 1-1,0 0 0,0-1 0,1 1 1,-2 0-1,1-1 0,0 1 0,0 0 1,-1-1-1,1 1 0,-1-1 0,0 1 1,0-1-1,0 1 0,-2 2 0,-18 20 205,12 1-62,-7 1-39,9 2-36,-9 2-25,14-23-49,-2 1-2,1 0 0,-1 0 1,-1 0-1,-5 9 0,0 0-7,1 2-1,1-1 1,0 1-1,2 1 0,0-1 1,-3 26-1,-2-1-19,8-35 21,1 0 0,0 0 0,0 13 0,2-23-2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13.7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24 4896,'0'-19'346,"0"19"-337,0 0-1,0 0 0,0-1 0,0 1 0,0 0 0,0 0 0,0 0 0,0 0 0,0 0 0,0-1 0,0 1 0,0 0 1,0 0-1,0 0 0,0 0 0,0 0 0,0 0 0,0-1 0,0 1 0,0 0 0,0 0 0,1 0 0,-1 0 0,0 0 1,0 0-1,0-1 0,0 1 0,0 0 0,0 0 0,0 0 0,0 0 0,1 0 0,-1 0 0,0 0 0,0 0 0,0 0 1,0 0-1,0 0 0,0 0 0,1 0 0,-1 0 0,0 0 0,0 0 0,0 0 0,0 0 0,0 0 0,1 0 0,-1 0 1,0 0-1,0 0 0,0 0 0,0 0 0,0 0 0,1 0 0,-1 0 0,0 0 0,19 0 626,-15 9 8846,-3 14-6013,-1 43-4107,0-33 1970,-1-20-1184,0 0 0,-1 0-1,0 0 1,-9 24 0,7-24-77,1 0 0,0 0 0,0-1 0,-1 28 1,4 385 586,0-420-658,1 0 0,-1 0 0,1 0 0,0 0 0,0 0 0,1-1 0,-1 1 0,1 0-1,0 0 1,0-1 0,1 1 0,3 4 0,4 10-11,-8-14 9,0 1 1,0-1 0,-1 1-1,0 0 1,0-1 0,-1 1-1,0 0 1,0 0-1,0-1 1,-1 7 0,0 11-2,1-21 4,0 0 0,0-1 1,0 1-1,1 0 1,-1 0-1,0 0 0,1-1 1,0 1-1,-1 0 1,1 0-1,0-1 0,0 1 1,0-1-1,0 1 1,0-1-1,2 3 0,-2-3-130,1 1 0,-1-1 0,0 1 0,0-1 0,0 1 0,0 0 0,0-1 0,0 1 0,-1 0 0,1 0 0,-1 0 0,1-1 0,-1 1 0,0 0 0,1 0-1,-1 3 1,0-3 197,0-42-12883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14.2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1 224 7809,'1'-12'484,"1"0"0,0-1 1,1 1-1,1 0 0,0 0 0,6-12 1,-3 5-105,-5 13-252,1-1-1,0 1 0,0 0 1,1 0-1,-1 0 1,2 0-1,-1 1 1,0-1-1,1 1 1,0 0-1,0 1 1,1-1-1,-1 1 1,1 0-1,0 0 1,0 1-1,0-1 0,1 2 1,-1-1-1,1 1 1,-1 0-1,1 0 1,0 0-1,0 1 1,0 0-1,8 0 1,151 1 2077,-165 1-2189,0-1 1,0 0-1,0 0 1,0 1-1,0-1 1,0 1-1,0-1 1,0 1-1,0-1 1,0 1-1,0 0 1,0-1-1,-1 1 1,1 0 0,0 0-1,-1 0 1,1-1-1,0 1 1,-1 0-1,1 0 1,-1 0-1,1 0 1,-1 0-1,0 0 1,1 0-1,-1 0 1,0 0-1,0 0 1,1 0 0,-1 2-1,2 4 78,7 10 187,-4-6-218,-3 17 204,-2 111 165,0-137-424,-1 1 0,1-1 0,0 0-1,-1 1 1,1-1 0,-1 0 0,1 0 0,-1 1-1,0-1 1,0 0 0,0 0 0,-1 0 0,1 0 0,0 0-1,-1-1 1,1 1 0,-1 0 0,1 0 0,-1-1 0,-2 2-1,-9 10 24,1 15 45,-9-2-4,10-1 44,-12 0 55,12-4 2,-13-1 9,10-5-73,10-10-112,-1 0 1,0-1-1,0 1 0,0-1 0,-9 6 0,6-3-55,8-7 61,0 0-1,-1 1 1,1-1 0,0 0-1,0 0 1,0 0-1,0 0 1,0 0 0,0 0-1,0 0 1,-1 1-1,1-1 1,0 0 0,0 0-1,0 0 1,0 0-1,0 0 1,0 1 0,0-1-1,0 0 1,0 0 0,0 0-1,0 0 1,0 1-1,0-1 1,0 0 0,0 0-1,0 0 1,0 0-1,0 0 1,0 1 0,0-1-1,0 0 1,0 0-1,0 0 1,1 0 0,-1 0-1,0 0 1,0 1-1,0-1 1,0 0 0,0 0-1,0 0 1,0 0-1,0 0 1,1 0 0,-1 0-1,0 0 1,0 1-1,0-1 1,0 0 0,0 0-1,1 0 1,-1 0-1,0 0 1,0 0 0,0 0-1,0 0 1,0 0-1,1 0 1,-1 0 0,0 0-1,0 0 1,0 0-1,0 0 1,1 0 0,-1 0-1,0 0 1,0-1-1,36 1 41,11 0 11,204 0-45,-249 1-8,-1-1 0,1 0-1,0 0 1,-1 0 0,1 1 0,-1-1 0,1 1 0,0-1 0,-1 1 0,1 0-1,-1-1 1,0 1 0,1 0 0,-1 0 0,0 0 0,1 0 0,-1 0 0,0 1-1,0-1 1,0 0 0,0 1 0,0-1 0,0 0 0,0 1 0,0-1 0,0 3-1,6 7 1,10 4-1,-3 16 7,-11-24 14,0 0 0,-1 1 0,0-1 1,0 1-1,-1 0 0,0-1 0,0 1 0,-1 0 1,0 0-1,-1 8 0,0 11 30,1-25-52,0 1 1,0 0 0,-1 0 0,1 0 0,-1 0 0,0-1 0,0 1 0,0 0 0,0-1 0,0 1 0,-1-1-1,1 1 1,-1-1 0,0 0 0,0 0 0,1 1 0,-1-1 0,-3 2 0,-9 12-18,-3 16-18,8-25 36,1 0 0,-19 11 0,-16 12 28,19-12 128,-1-1 0,0-1 0,-2-2 0,0 0 1,0-2-1,-1-1 0,-1-1 0,0-1 0,0-2 1,0-1-1,-1-1 0,0-1 0,-35-1 0,31-3-536,34-4-898,0-14 93,0 14-445,8 4-597,25 0-747,-19-3-515,16-12-294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16.1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429 210 4304,'0'0'1415,"0"-44"5136,1 43-5413,-2-10-453,-5 7 6789,-17 4-7452,17 0 35,2 0-17,-10 0 15,11 0 114,1 0-166,-7 0 5,7 0 9,3 1-51,-26-2 99,21 1-81,-2-1 65,0 0-1,0 1 1,1 0 0,-1 0-1,-9 1 1,-2 0-15,-112-1 140,129 0-175,-1 0 1,1 0 0,-1 0 0,1 0-1,0 0 1,-1 0 0,1 1-1,-1-1 1,1 0 0,-1 0 0,1 0-1,0 1 1,-1-1 0,1 0-1,-1 0 1,1 1 0,0-1 0,-1 0-1,1 1 1,0-1 0,-1 0-1,1 1 1,0-1 0,0 1 0,0-1-1,-1 0 1,1 1 0,0-1-1,0 1 1,0-1 0,0 1 0,0-1-1,0 1 1,-1 0 0,1-1-1,0 1 1,0-1-1,0 1 1,0-1-1,0 1 1,0-1-1,0 1 0,0-1 1,0 0-1,-1 1 1,1-1-1,0 1 1,0-1-1,0 0 1,-1 1-1,1-1 1,0 1-1,-1-1 1,1 0-1,0 0 1,-1 1-1,1-1 0,0 0 1,-1 1-1,1-1 1,-1 0-1,1 0 1,0 0-1,-1 0 1,1 1-1,-1-1 1,1 0-1,-1 0 1,0 0-1,0 0 1,1 0-1,-1 0 1,0 1-1,0-1 1,1 0 0,-1 1-1,0-1 1,1 1-1,-1-1 1,0 0 0,1 1-1,-1-1 1,1 1-1,-1 0 1,1-1 0,-1 1-1,1-1 1,-1 1-1,1 0 1,0-1-1,-1 2 1,-9 21 41,6-11-8,-15 34 105,2 1-1,3 0 0,1 1 1,3 0-1,1 1 0,3 0 1,0 84-1,6 45-126,0-177-10,1 1-1,-1 0 1,0 0 0,0 0 0,1 0 0,-1-1-1,1 1 1,-1 0 0,1 0 0,0-1 0,0 1 0,0 0-1,0-1 1,0 1 0,0-1 0,0 0 0,1 1-1,-1-1 1,0 0 0,1 1 0,-1-1 0,1 0-1,-1 0 1,4 1 0,5 5 6,2 10 11,10-2-5,-18-12-10,1 0-1,0-1 1,0 1 0,0-1 0,0 0-1,0 0 1,1-1 0,-1 1 0,0-1-1,1 0 1,6 0 0,69 0 8,-50-2 2,102 1-2,-131 0-12,0 0 1,1 0-1,-1-1 1,0 1-1,1 0 1,-1-1-1,0 0 0,0 0 1,1 0-1,-1 0 1,0 0-1,0 0 1,0 0-1,0 0 1,0-1-1,2-2 0,-2 3-1,-1-1 0,1 1-1,0-1 1,0 1-1,0 0 1,0 0-1,0 0 1,0 0 0,0 0-1,0 1 1,0-1-1,0 0 1,0 1-1,1 0 1,-1-1 0,3 1-1,3 0-14,-6 1 10,-1-1 1,1 0-1,0 0 1,0 0 0,-1 0-1,1 0 1,0 0-1,0 0 1,-1 0-1,1-1 1,0 1-1,-1-1 1,1 1-1,-1-1 1,1 0-1,2-1 1,32-41-484,-32 37 334,0 1-1,0-1 1,-1 0 0,1 0 0,-1 0 0,-1-1 0,1 1 0,-1-1-1,0 0 1,2-13 0,-1-9-781,1-38 0,-3 32 391,3-220-1162,-5 162 1623,1 90 87,0 0 0,-1-1 1,1 1-1,-1 0 1,1 0-1,-1 0 0,0 0 1,0 0-1,-1 0 1,1 0-1,-1 0 0,1 0 1,-1 1-1,0-1 1,-4-4-1,4 5 0,0 0 0,0-1 0,0 1 0,1-1 0,-1 0 1,1 0-1,-1 1 0,1-1 0,0 0 0,0 0 0,0 0 0,0 0 0,1-1 0,-1 1 0,1-5 1,0 5-5,0-1 1,-1 1-1,1 0 1,-1 0-1,0-1 1,0 1 0,0 0-1,0 0 1,0 0-1,-1 0 1,1 0-1,-4-4 1,-3-7-20,-1-13 13,-8 5 10,12 14 14,4 4-1,-1 1 0,0 0 0,0 0 0,0 0 0,0 0-1,-1 0 1,0 0 0,1 0 0,-4-2 0,-10-7 170,-34-22 0,43 31-139,-1-1 0,1 1 0,0 0-1,-1 1 1,0-1 0,1 2 0,-16-3 0,-73 0 556,95 4-585,0 1 0,-1-1-1,1 0 1,0 0 0,-1 1 0,1-1 0,0 1 0,0-1 0,0 1 0,-1 0 0,1-1 0,0 1 0,0 0 0,0 0 0,0 0-1,0 0 1,0 0 0,0 0 0,0 0 0,1 0 0,-1 0 0,0 0 0,1 0 0,-1 0 0,0 3 0,-4 4 95,-11 18 478,11-17-410,3-3-69,-1 0 0,1-1 0,0 1 0,1 0 0,-1 1-1,1-1 1,0 10 0,1 49 374,1-32-306,-1-29-169,0-1-1,0 0 1,1 1-1,0-1 1,-1 0-1,1 1 1,0-1-1,1 0 0,-1 0 1,1 0-1,-1 0 1,1 0-1,0 0 1,0-1-1,4 5 1,7 11 14,2 19 22,17-1-19,-14 0-12,-10-27-6,1-1 0,1-1 0,12 9 0,17 13 5,6 6-405,2-2 1,1-2 0,1-2-1,98 42 1,-62-34-7043,-66-28 3608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2.9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295 91 9093,'0'-75'5169,"0"59"-882,0 56-2309,0-36-1927,0 0 0,0 0 0,-1 1 0,0-1-1,1 0 1,-1 0 0,-3 8 0,-25 28 168,16 1-58,-13 3-70,12 4-38,7-34-38,0-1-1,-10 12 1,-13 22 7,3 9-24,1 2 0,4 1-1,2 0 1,3 2 0,-10 65 0,21-100 84,6-25 38,7-1-136,33 0-36,-36 0 48,-1-1 1,1 1-1,-1 0 1,1-1 0,-1 0-1,0 1 1,6-3-1,11-9-11,-17 10 14,0 0 0,1 0 0,-1 0 0,1 0 0,-1 1-1,1-1 1,0 1 0,-1 0 0,1 0 0,0 0 0,0 1 0,5-1 0,11 2 5,-15-1-5,1 1 0,0-1 1,-1 0-1,1 0 0,0-1 1,-1 0-1,1 0 1,6-2-1,1-4 0,-11 6 2,0-1-1,1 1 1,-1 0 0,0 0-1,1 0 1,-1 0-1,1 0 1,0 0 0,-1 1-1,1-1 1,4 1 0,0 0 10,0 0 0,-1 0 0,1-1 0,0 0 0,-1 0 0,1-1 0,-1 0 0,1 0 0,-1 0 0,0-1 0,0 0 0,0 0 0,0 0 0,-1-1 0,9-6 0,-11 5 66,0 0-1,0 0 1,0 0 0,0 0-1,-1 0 1,1-1-1,-1 1 1,-1-1 0,1 1-1,0-11 1,1-3 1022,0-36 1,-3 53-708,0 7-319,0 30 109,0 337-122,1-364-108,-1-1-1,1 0 0,0 0 0,1 0 1,0 0-1,0 0 0,5 10 0,-4-11-89,-1 1-1,0-1 1,0 1-1,0 0 0,-1 0 1,1 0-1,-1 10 1,-2-1-357,1-11 185,-1 0 0,1 0 0,0 0-1,1 0 1,-1 0 0,1 0 0,0 0 0,2 7 0,22 33-6432,-12-32 2295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3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0 221 15317,'9'-11'284,"-2"-2"352,0 0 257,-5-5 27,3 2-252,-5-2-340,9 2-248,0 1-56,1 0-84,5 1-20,2-1-256,-1 2-436,2 1-496,-2 2-685,-4 1-775,2 0-492,-3 5-169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3.5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274 310 13253,'8'-17'676,"1"0"0,-2 0 0,-1-1 0,0 1 0,-1-2 0,0 1 0,1-24 0,0-96 1637,-6 138-2313,0 0 0,0 0 0,0-1 1,0 1-1,0 0 0,0 0 0,0-1 0,0 1 1,-1 0-1,1-1 0,0 1 0,0 0 0,0 0 0,0 0 1,0-1-1,-1 1 0,1 0 0,0 0 0,0 0 0,-1-1 1,1 1-1,0 0 0,0 0 0,0 0 0,-1 0 1,1 0-1,0-1 0,-1 1 0,1 0 0,0 0 0,0 0 1,-1 0-1,1 0 0,0 0 0,0 0 0,-1 0 0,1 0 1,0 0-1,-1 0 0,1 0 0,0 0 0,0 0 1,-1 1-1,1-1 0,-57-1-40,54 1 45,0 0 0,0 0 1,0 0-1,1 0 0,-1 1 0,0-1 0,0 1 1,0 0-1,0 0 0,-3 2 0,-3 9 56,-1 2 24,-37 1 89,43-13-158,1 1 1,0-1 0,-1 1 0,1 0-1,-4 5 1,-6 4 37,-18 6 51,25-11-95,1 1 0,0 0 0,-5 9 0,-15 25-1,22-38-8,0 0 1,1 1 0,0-1 0,0 1-1,0-1 1,-1 8 0,-5 11-6,0-8 6,6-12 2,1 0-1,-1-1 0,1 1 1,0 0-1,0 0 1,0 0-1,0 0 0,0 0 1,1 0-1,-1 0 1,1 3-1,0 59 65,0-65-67,0 1-1,0-1 1,0 1 0,0-1-1,0 1 1,0 0 0,0-1-1,0 1 1,0-1 0,0 1-1,1-1 1,-1 1 0,0-1-1,0 1 1,1 0 0,-1-1-1,0 0 1,1 1 0,-1-1-1,0 1 1,1-1 0,-1 1-1,1-1 1,-1 0 0,1 1-1,-1-1 1,1 0 0,-1 1-1,1-1 1,-1 0 0,1 0-1,0 1 1,41 11-4,-28-7 22,-12-4-17,-1-1 0,1 1 0,0 0 0,0-1 0,0 1 0,0-1 0,0 0 0,0 1 0,0-1 0,0 0 0,3-1 0,24 1-15,47 0 35,-73 0-21,-1-1-1,0 1 0,1 0 1,-1-1-1,0 1 0,1-1 1,-1 0-1,0 1 0,0-1 1,0 0-1,0-1 0,0 1 1,0 0-1,0-1 0,0 1 1,0-1-1,0 1 0,-1-1 1,3-2-1,7-7 17,13-1 75,-2-10 154,4-4 503,-22 21-625,10-19 751,-14 24-808,0-1-53,0 1 0,1 0 0,-1-1 1,0 1-1,0 0 0,1 0 1,-1-1-1,0 1 0,0 0 0,1 0 1,-1-1-1,0 1 0,1 0 1,-1 0-1,0 0 0,1 0 0,-1 0 1,0-1-1,1 1 0,-1 0 1,0 0-1,1 0 0,-1 0 0,0 0 1,1 0-1,-1 0 0,1 0 1,-1 0-1,0 0 0,1 0 0,-1 1 1,0-1-1,1 0 0,-1 0 1,0 0-1,1 0 0,-1 0 0,0 1 1,0-1-1,1 0 0,-1 0 1,0 1-1,1-1 0,-1 0 0,0 0 1,0 1-1,0-1 0,1 0 1,-1 1-1,0-1 0,0 0 0,0 1 1,0-1-1,0 0 0,0 1 1,1-1-1,-1 0 0,0 1 0,0-1 1,0 1-1,0 49 359,4 116-558,29 187 0,-28-313-600,7 39-2869,4-28-4103,-9-34 3582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4.3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1 190 12373,'0'-1'13,"0"0"0,0 0-1,0 0 1,0 0 0,0 0-1,0 0 1,0 0 0,1 0-1,-1 0 1,0 0 0,1 0-1,-1 0 1,1 0 0,-1 1 0,1-1-1,-1 0 1,1 0 0,0 0-1,-1 0 1,1 1 0,0-1-1,0 0 1,-1 1 0,1-1 0,0 1-1,0-1 1,0 1 0,0-1-1,0 1 1,0-1 0,1 1-1,8-6 206,2-8 509,8-1 366,41-22 1,-31 22-985,1 1 0,1 1 0,0 2 0,1 2 0,0 0 0,49-5 0,39 7 2706,-121 7-2784,0 0-1,1 0 1,-1 0-1,0 0 0,1 0 1,-1 0-1,0 0 1,0 0-1,1 0 1,-1 0-1,0 0 1,0 0-1,0 0 1,1 0-1,-1 0 1,0 1-1,0-1 1,1 0-1,-1 0 1,0 0-1,0 0 0,0 1 1,0-1-1,1 0 1,-1 0-1,0 0 1,0 1-1,0-1 1,0 0-1,0 0 1,1 0-1,-1 1 1,0-1-1,0 0 1,0 0-1,0 1 1,0-1-1,0 0 0,0 1 1,1 37 2094,-1-36-2081,0 0-1,0-1 1,0 1-1,0 0 1,0 0-1,0 0 1,-1-1-1,1 1 1,-1 0-1,1-1 1,-1 1-1,0 0 1,0-1-1,1 1 1,-3 2-1,-32 12 484,16 21-123,14-31-351,-1-1 0,0 0 0,0-1 0,-1 1 0,-6 3 0,-32 22 213,3 5-84,15-15-147,2 1 1,1 2 0,-34 38-1,52-51-36,0 0-1,0 1 0,1 0 0,-7 19 1,6-14 7,5-10-4,-1 0 1,1 0 0,1 0 0,-1 0 0,1 1-1,1 11 1,0-1-1,-1-16-2,0 0 0,0 0 0,0 0 1,0 0-1,0 0 0,0-1 0,0 1 0,0 0 0,0 0 0,1 0 0,-1-1 1,0 1-1,1 0 0,-1 0 0,0-1 0,1 1 0,-1 0 0,1 0 0,-1-1 1,1 1-1,0-1 0,-1 1 0,1-1 0,0 1 0,1 0 0,38 19 2,-21-2-10,16-1 4,-15 2-4,10-8 3,-19-8 3,0 1 0,0 1-1,14 7 1,-1 2 9,0 2 0,-1 1-1,0 1 1,31 32 0,-49-44-12,-1 0-1,-1 0 1,1 0-1,3 8 1,-2-3 10,-3-6 54,0 0-1,-1 0 0,1 0 0,-2 1 0,1-1 1,0 0-1,-1 1 0,0 8 0,0-11-20,0-3-35,0 1 0,0-1 0,0 1 0,0-1 0,0 1 1,0-1-1,-1 1 0,1-1 0,0 1 0,0-1 0,0 1 0,0-1 0,-1 1 0,1-1 0,0 1 0,0-1 0,-1 0 0,1 1 0,0-1 0,-1 1 0,1-1 0,0 0 0,-1 1 0,1-1 0,-1 0 0,1 0 0,0 1 0,-1-1 0,0 0 0,-30 12 48,14 1-12,-148 40-2,159-51-41,-185 46-2647,160-45-55,12-3-2331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4.5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99 21338,'17'-11'242,"-15"11"-83,0-1-1,1 0 1,-1 0-1,0-1 1,0 1 0,0 0-1,-1-1 1,1 1-1,0-1 1,0 0-1,-1 1 1,1-1 0,-1 0-1,1 0 1,-1 0-1,0 0 1,0 0-1,0 0 1,0-1 0,0 1-1,-1 0 1,1 0-1,-1-1 1,1 1-1,-1-5 1,0-31-212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4.9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16710,'0'0'420,"0"2"173,0 8 222,0-7 2019,5-3-2867,53 0-27,-32 1 84,-22 0-19,-1-1 0,1 0 0,-1 0 0,1 0 0,-1 0 0,1 0 0,-1-1 0,0 1 0,1-1 0,-1 0-1,0 0 1,5-2 0,6-6 4,-12 7-19,1 1 0,-1-1 0,1 1 0,0-1 1,-1 1-1,1 0 0,0 0 0,0 0 0,0 0 0,0 0 0,0 1 0,0-1 0,4 1 0,17 1-419,-16-1-117,0 1 0,0-1 0,1 0 1,-1-1-1,15-3 0,-8-2-833,-10 5 741,-1-1 1,1 0 0,-1 1-1,1 0 1,-1 0 0,1 1-1,4-1 1,16 1-3221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5.1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 71 9973,'0'-1'150,"0"0"0,0-1 0,0 1 0,0 0 1,0 0-1,0 0 0,0 0 0,0 0 0,1 0 0,-1 0 0,0 0 0,1 0 1,-1 0-1,1 0 0,-1 0 0,1 0 0,0 0 0,-1 0 0,1 1 1,0-1-1,0 0 0,-1 0 0,1 1 0,0-1 0,0 0 0,0 1 0,1-1 1,5-4 205,-7 5-292,1-1 0,-1 1 1,0-1-1,1 1 0,-1-1 0,0 1 0,0-1 0,1 1 0,-1-1 0,0 1 0,0-1 0,0 1 0,1-1 0,-1 1 0,0-1 0,0 1 0,0-1 1,0 0-1,0 1 0,0-1 0,-1 0 0,1 1 3,0-1 1,0 1-1,0 0 1,0-1-1,0 1 1,0-1-1,0 1 1,0 0-1,0-1 1,0 1-1,0-1 1,0 1-1,1 0 1,-1-1-1,0 1 1,0-1-1,0 1 1,0 0-1,1-1 1,-1 1-1,0 0 1,0-1-1,1 1 1,-1 0-1,0-1 1,0 1-1,1 0 1,-1 0-1,0 0 0,1-1 1,1 0 59,0 1 230,0-1 0,0 1 0,0-1 1,0 0-1,0 1 0,0-1 1,-1 0-1,1 0 0,0 0 0,-1-1 1,1 1-1,-1 0 0,1-1 1,1-1-1,-12 10 28,-38 31 110,12-5-278,26-26-193,3-2-4,1-1 1,0 1-1,0 0 1,-7 10-1,-9 10 28,20-25-46,1 1-1,-1-1 1,1 1-1,0-1 1,-1 0 0,1 1-1,0-1 1,-1 1-1,1-1 1,0 1-1,0-1 1,-1 1-1,1-1 1,0 1-1,0-1 1,0 1 0,0 0-1,0-1 1,-1 1-1,1-1 1,1 2-1,-2 2 2,1-1 0,-1 1-1,0 0 1,0-1 0,0 1-1,-1-1 1,1 1 0,-1-1-1,-4 7 1,5-8-2,0 1 0,0-1 0,0 1 0,1 0 0,-1-1 0,1 1 0,-1 0 0,1 0 0,0-1 0,0 1 0,0 0 0,1 0 0,-1 0 0,1-1 0,-1 1 0,1 0 0,0-1 0,0 1 0,0-1 0,2 4 0,25 13-2,-12 2-4,17 2 6,-26-14 3,5 3 4,80 25 27,-11-4-11,-45-20-60,36 20-1,-63-28 51,1 1 0,-1 0 1,0 0-1,0 1 0,-1 0 0,0 1 0,0 0 0,8 11 0,-13-14 29,0 1 0,-1-1 0,0 1-1,0 0 1,0 0 0,-1 0 0,1 0 0,-1 0-1,-1 0 1,1 0 0,-1 0 0,0 0 0,-2 8-1,2 5 36,0-17-77,-1 0 0,1-1 0,0 1 1,-1-1-1,1 1 0,-1-1 0,0 0 0,1 1 0,-1-1 1,0 0-1,0 1 0,0-1 0,0 0 0,0 0 0,0 0 0,0 0 1,0 0-1,0 0 0,-1 0 0,1 0 0,0 0 0,-1 0 0,1-1 1,-1 1-1,1-1 0,-1 1 0,-1 0 0,-8 4 0,-6 13-24,-19-1-85,16 0-96,-2-8-259,0-1-1,-1 0 1,0-2-1,-34 5 1,28-6-2447,-51 0 0,38-5-905,1 0-509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5.3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1 145 17190,'86'0'4431,"-83"0"-4398,-1-1 0,1 1 1,-1 0-1,1-1 0,0 0 0,-1 0 0,1 1 0,-1-2 0,1 1 0,-1 0 0,0 0 0,0-1 0,1 1 0,-1-1 0,3-3 0,13-8 56,-14 12-78,0-1 1,0 1 0,0 0-1,0 0 1,0 0 0,0 1 0,0-1-1,1 1 1,4 1 0,-3-1-7,-1 0 1,1-1 0,-1 1-1,1-1 1,5-1-1,38-18 34,5 12-24,260-46-3,-272 46-42,-27 4-638,-1 1 1,1 1-1,18-1 0,-42 3-8824,-37 0 6015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6.6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132 266 7697,'-1'0'46,"0"1"-1,0-1 1,1-1 0,-1 1 0,0 0 0,0 0 0,0 0 0,0 0 0,1 0 0,-1-1-1,0 1 1,0 0 0,0-1 0,1 1 0,-1-1 0,0 1 0,1-1 0,-1 1-1,0-1 1,1 1 0,-1-1 0,1 0 0,-1 1 0,1-1 0,-1 0 0,1 1-1,-1-1 1,1 0 0,-1 0 0,1 0 0,0 1 0,0-1 0,-1 0 0,1-1 0,-3-6 273,3 7-276,0 1 0,0-1-1,-1 1 1,1 0 0,0-1-1,-1 1 1,1 0 0,0-1-1,0 1 1,-1 0 0,1 0-1,-1-1 1,1 1 0,0 0-1,-1 0 1,1 0 0,-1-1-1,1 1 1,0 0 0,-1 0-1,1 0 1,-1 0 0,1 0-1,-1 0 1,1 0 0,0 0-1,-1 0 1,1 0 0,-1 0-1,1 0 1,-1 0 0,0 1-1,1-1 10,0 0-1,-1 0 0,1 0 1,-1 0-1,1 0 0,0 0 0,-1 0 1,1 0-1,-1 0 0,1 0 1,0 0-1,-1 0 0,1 0 1,-1 0-1,1 0 0,0 0 1,-1 0-1,1-1 0,0 1 1,-1 0-1,1 0 0,0 0 1,-1-1-1,1 1 0,0 0 1,-1 0-1,1-1 0,0 1 1,-1 0-1,1-1 0,0 0 0,-1-2 301,1 2-293,0 0 1,0 1 0,-1-1-1,1 0 1,0 0 0,0 1-1,0-1 1,-1 0 0,1 1-1,0-1 1,-1 0 0,1 1-1,0-1 1,-1 0 0,1 1-1,-1-1 1,1 1 0,-1-1-1,1 1 1,-1-1-1,1 1 1,-1-1 0,0 1-1,1 0 1,-1-1 0,0 1-1,0-1 1,1 1-19,-1 0 0,1 0 0,-1 0 0,1 0-1,0 0 1,-1 0 0,1 0 0,0 0 0,-1 0 0,1 0 0,-1-1 0,1 1-1,0 0 1,0 0 0,-1 0 0,1-1 0,0 1 0,-1 0 0,1 0 0,0-1-1,0 1 1,-1 0 0,1-1 0,0 1 0,0 0 0,0-1 0,-1 1 0,1 0-1,0-1 1,0 1 0,0 0 0,0-1 0,0 1 0,0-1 0,0 1 0,0-1-4,0 1 1,0-1 0,0 1-1,0 0 1,0-1 0,-1 1-1,1-1 1,0 1-1,0 0 1,0-1 0,0 1-1,-1 0 1,1-1 0,0 1-1,0 0 1,-1-1 0,1 1-1,0 0 1,0 0 0,-1-1-1,1 1 1,0 0 0,-1 0-1,1-1 1,0 1-1,-1 0 1,1 0 0,-1 0-1,1 0 1,0 0 0,-1 0-1,1-1 1,-1 1 0,1 0-1,-1 0 1,0 0 60,1 0 0,-1-1 0,0 1 0,0-1 0,1 1 0,-1 0 0,0-1 0,1 0 0,-1 1 0,1-1 0,-1 1 0,1-1 0,-1 0 0,1 1 1,-1-1-1,1 0 0,0 0 0,-1 1 0,1-1 0,0 0 0,0 0 0,-1-1 0,-4-21 1177,4-27-563,1 49-705,0 1 0,0-1 0,0 0-1,0 1 1,0-1 0,0 0-1,0 1 1,0-1 0,0 0 0,1 1-1,-1-1 1,0 0 0,1 1 0,-1-1-1,0 1 1,1-1 0,-1 1 0,0-1-1,1 1 1,-1-1 0,1 1 0,-1-1-1,1 1 1,-1-1 0,1 1 0,-1 0-1,2-1 1,35-16 173,-20 0-59,15 1-25,-26 12-59,0 0-1,0 0 0,0 1 0,13-4 0,-7 3-7,-2 1-15,1 0-1,0 1 0,0 0 1,0 1-1,0 0 0,0 1 0,12 1 1,0-1 7,-23 0-19,1 0 0,-1 0-1,0 0 1,1 0 0,-1 1-1,0-1 1,1 0 0,-1 0-1,0 0 1,1 1 0,-1-1-1,0 0 1,1 0-1,-1 1 1,0-1 0,0 0-1,1 1 1,-1-1 0,0 0-1,0 1 1,1-1 0,-1 0-1,0 1 1,0-1 0,0 0-1,0 1 1,0-1 0,0 1-1,0-1 1,0 0-1,0 1 1,21 37 73,-17-31-50,-1-1-1,1 1 1,-1-1-1,-1 1 1,1 0-1,-1 0 1,-1 0-1,1 0 1,0 15-1,-1 8 25,-2 34 0,-1-20-34,3-18-6,0-16-6,-1-1-1,0 0 1,0 0-1,-1 0 0,0 0 1,-1 0-1,-4 17 0,-29 34 18,18 0-2,-20-1 4,18-1 19,11-47-22,1-1 0,-1 1 0,-11 9 0,-22 31 100,-11 21 104,-26 42 84,74-107-264,0 0 0,1 0 0,0 0 0,0 1-1,0-1 1,1 1 0,1 0 0,-1 0 0,1 0 0,0 8 0,1-16-40,0 1 0,0-1 0,0 0 1,0 1-1,0-1 0,1 0 0,-1 1 0,0-1 0,0 0 1,0 0-1,0 1 0,1-1 0,-1 0 0,0 0 0,0 0 1,1 1-1,-1-1 0,0 0 0,0 0 0,1 0 0,-1 1 0,0-1 1,0 0-1,1 0 0,-1 0 0,0 0 0,1 0 0,-1 0 1,0 0-1,1 0 0,-1 0 0,0 0 0,1 0 0,-1 0 1,0 0-1,1 0 0,-1 0 0,1 0 0,58 5 115,148-4-433,-201-2 229,0 1 0,0-1 0,0 0 0,0 0 0,-1-1 0,1 0-1,0 0 1,-1 0 0,7-4 0,-7 3-122,0 1 0,1-1 0,-1 1 0,1 0 0,-1 1 0,1 0 1,0-1-1,0 2 0,6-1 0,-7 1-138,0-1 1,-1 1-1,1-1 1,0 0-1,0 0 1,-1-1-1,1 1 1,0-1-1,-1 0 1,6-4-1,11-4-1513,21 0-2296,-35 6 3265,0 1 0,0-1 0,-1 0 0,8-7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6.7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56 18402,'1'-3'276,"-1"3"-192,0-1 0,0 1 0,0-1 1,1 1-1,-1-1 0,0 0 0,0 1 0,0-1 0,0 1 0,0-1 0,0 1 0,0-1 0,0 0 1,-1 1-1,1-1 0,0 1 0,0-1 0,0 1 0,0-1 0,-1 1 0,1-1 0,0 1 1,-1-1-1,1 1 0,0-1 0,-1 1 0,1 0 0,-1-1 0,1 1 0,0-1 0,-1 1 0,1 0 1,-1 0-1,1-1 0,-1 1 0,0 0 0,-29-9 953,30 9-1010,-1 0 0,1 0 0,-1 0 0,1-1 1,0 1-1,-1 0 0,1 0 0,0-1 0,-1 1 0,1 0 0,0-1 1,-1 1-1,1 0 0,0-1 0,-1 1 0,1 0 0,0-1 1,0 1-1,0 0 0,-1-1 0,1 1 0,0-1 0,0 1 0,0-1 1,0 1-1,0 0 0,0-1 0,0 1 0,0-1 0,0 1 1,0-1-1,0 1 0,0-1 0,0 0 0,0 1-16,0 0-1,0 0 0,0-1 1,0 1-1,0 0 1,1-1-1,-1 1 1,0 0-1,0 0 0,0-1 1,-1 1-1,1 0 1,0-1-1,0 1 1,0 0-1,0 0 0,0-1 1,0 1-1,0 0 1,0 0-1,0-1 1,-1 1-1,1 0 0,0 0 1,0-1-1,0 1 1,-1 0-1,1 0 0,0 0 1,0 0-1,0-1 1,-1 1-1,1 0 1,0 0-1,0 0 0,-1 0 1,1 0-1,0 0 1,-1-1-1,-18-1-21,15 1-32,3 1-287,2-2 395,5 2-6198,20 0 3104,-19 0-610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7.1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274 44 17154,'2'-4'553,"-1"0"0,1-1 1,-1 1-1,-1-1 0,1 1 1,-1-1-1,0-7 1,-7 11 46,-24 1-194,30 0-397,1 0 0,-1 0 0,1 0 1,-1 0-1,1 0 0,-1 0 0,1 0 0,-1 1 0,0-1 1,1 0-1,-1 0 0,1 0 0,-1 1 0,1-1 1,-1 0-1,1 1 0,-1-1 0,1 0 0,0 1 1,-1-1-1,1 0 0,-1 1 0,1-1 0,0 1 1,-1-1-1,1 1 0,0-1 0,0 1 0,-1-1 1,1 1-1,0-1 0,0 1 0,-27 46 236,21-28-165,-4 7 25,-15 6-4,16-21-64,0 1 0,1 0 0,-14 25 0,12-16-11,-3 6-12,1 1 0,1 0 1,-14 59-1,15-22 5,-3 114 0,12-158-50,0-17 9,1 1-1,0 0 1,-1 0-1,1 0 0,1 0 1,-1-1-1,1 1 1,0 0-1,0 0 0,0 0 1,1-1-1,0 1 0,2 4 1,35 28-340,-19-6-116,-12-25 369,0 0 0,1-1 0,0 0-1,0 0 1,0-1 0,0 0-1,13 2 1,-7-1-22,1-1 0,-1-1 0,1-1-1,24 2 1,17-4 32,-56 0 98,0 0 0,0 0 1,0 0-1,0 0 0,0 0 1,0 0-1,0-1 0,0 1 0,1 0 1,-1 0-1,0-1 0,0 1 0,0-1 1,-1 1-1,1-1 0,0 1 1,0-1-1,0 0 0,0 1 0,0-1 1,0-1-1,17-33 8,-15 29-4,1-4 4,0-1 1,0 0-1,-2 0 1,1 0-1,-1 0 0,0-1 1,-1 1-1,-1-13 1,1 4 49,0-20 81,-1 37-122,0 0-1,0 1 1,0-1-1,-1 1 0,0-1 1,1 1-1,-1-1 1,0 1-1,0-1 0,0 1 1,-3-4-1,-29-23 147,16 6-62,6 18-95,0 1 1,0 0 0,0 1 0,-1 0-1,1 1 1,-13-1 0,2-1-17,9 2 5,0 1 1,-18 2-1,13-1 6,15 0-9,0 0 1,1 0-1,-1 1 1,0-1 0,0 1-1,1 0 1,-1 0-1,0 0 1,1 0 0,-1 0-1,1 0 1,-1 1-1,1-1 1,0 1 0,0 0-1,0-1 1,-1 1-1,2 0 1,-1 0 0,0 1-1,-2 2 1,-10 10-142,-15 2-484,24-10 314,0 0 1,0 0-1,1 0 1,0 0-1,0 1 1,-3 10-1,3-9-860,1 1 0,1-1-1,-1 1 1,1 0 0,-1 18 0,3 1-2669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8.0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38 166 12769,'-1'1'98,"0"-1"0,0 0-1,0 0 1,0 0 0,0 0 0,0-1-1,0 1 1,0 0 0,0 0 0,0-1-1,0 1 1,0 0 0,0-1 0,0 1-1,0-1 1,0 1 0,1-1-1,-1 0 1,0 1 0,0-1 0,1 0-1,-1 0 1,0 1 0,1-1 0,-1 0-1,1 0 1,-1 0 0,1 0 0,-1 0-1,1 0 1,0 0 0,-1 0 0,1 0-1,0 0 1,0 0 0,-1 0 0,1 0-1,0-1 1,-1-6-34,-6-2 1182,5-18-821,2 27-419,0 0-1,0 0 1,0-1 0,0 1 0,0 0 0,0 0-1,0 0 1,0-1 0,1 1 0,-1 0 0,0 0-1,1 0 1,-1 0 0,1-1 0,0 1-1,-1 0 1,1 0 0,0 0 0,-1 0 0,1 0-1,0 1 1,1-2 0,32-4-17,-16-8-1,-6 9 4,0 0 1,1 1-1,0 1 1,16-3-1,66-9-22,-87 14 30,52-5 215,64 1 0,-124 12 289,0 36 416,0-42-908,1 0 0,-1 0 0,0 0-1,0 0 1,0 0 0,-1 0 0,1 0 0,0 0 0,0 0 0,-1 0 0,1 0 0,0 0-1,-1 0 1,1-1 0,-1 1 0,1 0 0,-1 0 0,1 0 0,-1 0 0,0-1 0,1 1-1,-1 0 1,0-1 0,1 1 0,-1-1 0,0 1 0,0 0 0,0-1 0,0 0 0,0 1-1,0-1 1,0 0 0,-1 1 0,-16 10 129,3 20 53,-15-5-70,14-4-48,-17 1-28,18-2-29,0-11-13,-14 14-15,21-19 6,6-5 3,1 1 1,0-1-1,0 1 1,0-1-1,0 1 1,0 0-1,0-1 0,0 1 1,0 0-1,0 0 1,0 0-1,0 0 0,0 0 1,1 0-1,-1 0 1,0 0-1,1 0 1,-1 0-1,1 0 0,-1 0 1,1 0-1,-1 1 1,1-1-1,0 2 1,0-3 1,0 1-1,0 0 1,0 0 0,0 0 0,0-1 0,-1 1 0,1 0 0,0 0 0,0-1 0,-1 1 0,1 0 0,0-1 0,-1 1 0,1 0 0,0-1 0,-1 1 0,1 0 0,-1-1 0,1 1 0,-1-1-1,1 1 1,-1-1 0,0 1 0,0 0 0,0-1 0,1 1-1,-1-1 1,1 1 0,-1-1 0,1 1-1,-1-1 1,1 1 0,-1 0 0,1-1-1,0 1 1,-1 0 0,1-1-1,0 1 1,-1 0 0,1 0 0,0-1-1,0 1 1,0 0 0,0 0-1,0-1 1,0 1 0,0 1 0,-1 3-2,1-3 1,-1-1 0,1 0-1,0 1 1,0-1 0,0 0 0,0 1-1,0-1 1,0 1 0,0-1 0,0 0-1,0 1 1,1-1 0,-1 0 0,1 0-1,-1 1 1,1-1 0,-1 0 0,1 0 0,0 1-1,-1-1 1,1 0 0,0 0 0,1 1-1,69 37-14,-60-32-5,0-1 1,22 9 0,-19-9 22,0 1 0,15 8 1,-24-11 2,17 9-17,-1 2-1,0 0 1,27 27-1,-43-37 41,0 1-1,0 0 1,0 0-1,-1 0 1,0 1-1,0 0 1,-1 0 0,1 0-1,-2 0 1,1 0-1,-1 0 1,0 1-1,0-1 1,-1 1 0,0 0-1,0 8 1,-1 35 709,0-50-734,0-1 0,0 1 0,0-1 0,0 1 0,0-1 0,0 1 0,-1-1 0,1 1 1,0-1-1,0 1 0,0-1 0,0 1 0,-1-1 0,1 1 0,0-1 0,-1 1 0,1-1 0,0 1 0,-1-1 0,1 1 0,0-1 0,-1 0 0,1 1 0,-1-1 0,1 0 0,0 0 1,-1 1-1,1-1 0,-1 0 0,0 1 0,-33 12 128,18 0-24,-14-3-33,13-3 96,0-1 1,0-1-1,0-1 0,-30 4 1,-17-2-1992,5-5-8052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8.2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29 114 18766,'2'-7'632,"0"0"1,-1 1-1,0-1 1,-1 0-1,0 0 1,0 1 0,-1-12-1,0-5-473,0 22-161,1 0 0,-1 0 0,0 0-1,1 0 1,-1 1 0,0-1 0,0 0 0,0 0 0,0 1 0,0-1 0,0 1 0,0-1 0,0 1-1,0-1 1,0 1 0,0-1 0,0 1 0,0 0 0,0 0 0,0-1 0,0 1 0,0 0 0,-2 0-1,1 0-14,1 0-4,1 0 0,0 0 1,-1 0-1,1 0 0,0 0 1,0-1-1,-1 1 0,1 0 0,0 0 1,0 0-1,-1 0 0,1-1 1,0 1-1,0 0 0,-1 0 1,1-1-1,0 1 0,0 0 0,0 0 1,0-1-1,-1 1 0,1 0 1,0 0-1,0-1 0,0 1 0,0 0 1,0-1-1,0 1 0,0 0 1,0-1-1,41-4-17633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4:28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117 387 12373,'4'-3'411,"0"-1"0,0 1 0,0-1 0,0 0 0,-1-1-1,0 1 1,5-8 0,18-39 2730,-19 38-2899,12-28 828,29-87 0,-45 112-787,0 0 0,-1 0 0,-1-1 1,0-20-1,-1 35-267,0 2-14,0 0-1,0-1 1,0 1 0,-1 0 0,1-1-1,0 1 1,0 0 0,0-1 0,0 1 0,0 0-1,0-1 1,0 1 0,-1 0 0,1 0 0,0-1-1,0 1 1,0 0 0,-1 0 0,1-1 0,0 1-1,0 0 1,-1 0 0,1-1 0,0 1 0,0 0-1,-1 0 1,1 0 0,0 0 0,-1 0 0,1-1-1,0 1 1,-1 0 0,1 0 0,0 0-1,-1 0 1,1 0 0,0 0 0,-1 0 0,1 0-1,0 0 1,-1 0 0,-3 0 2,-45-3 15,8 3 1,39 0-19,0 0 0,-1 0 0,1 0 0,0 0 0,0 1 0,0-1 0,0 0 0,0 1-1,0 0 1,0-1 0,0 1 0,0 0 0,0 0 0,-2 2 0,-12 31 18,-14-17 5,16 16 17,2-25-18,-3 2-1,14-7-20,0-1 0,-1 1 0,2 0 0,-1 0 0,0 0 0,0 0-1,1 3 1,-4 13 4,-7 8 4,9-23-4,1 0-1,-1 0 1,1 0 0,-1 0 0,1 1-1,0-1 1,1 0 0,-1 8 0,0 10 0,0-16-3,0 0-1,1-1 0,0 1 1,0 0-1,0-1 0,1 1 1,0-1-1,0 1 0,0 0 1,1-1-1,2 6 0,24 22-4,-22-20 3,5 5 5,29 12 7,7 2 11,65 50-22,35 30-75,-136-103 47,-1 1 1,18 21-1,-25-27 25,-1-1 0,1 1 1,-1 0-1,0 0 0,0 0 0,0 0 1,-1 1-1,0-1 0,1 0 0,-2 1 0,1-1 1,0 9-1,0 0 6,0 16 30,-1-27-32,0-1-1,0 1 1,0-1-1,-1 1 1,1-1-1,0 0 1,-1 1-1,1-1 1,-1 0-1,0 1 1,1-1-1,-1 0 1,0 0-1,0 1 1,-1 1-1,-28 13 32,24-11-21,-1-1 1,0-1-1,0 1 1,0-1-1,0 0 1,-1-1-1,1 0 1,-1 0-1,1 0 0,-12 0 1,-5 2 40,-23 1 302,-85-1 1,118-4-291,13 1-63,-1-1 0,1 0 0,-1 0 0,1 0 0,-1 0 0,1 0 0,-1-1 0,0 1 0,1 0 0,-1-1 0,1 1 0,0-1 0,-1 1 0,1-1 1,-1 0-1,1 0 0,0 1 0,-1-1 0,1 0 0,0 0 0,0 0 0,0-1 0,0 1 0,0 0 0,0 0 0,0 0 0,0-1 0,1 1 0,-1-1 1,0 1-1,1 0 0,-1-3 0,-12-19 2,-4-4-13,16 26 6,1 0 1,-1 0 0,1 1 0,-1-1 0,1 0 0,0 0 0,-1 0 0,1 0 0,0 0-1,0 0 1,0 1 0,0-1 0,-1 0 0,1 0 0,0 0 0,0 0 0,1-1 0,-1-115-557,0 114 512,0 1 0,0-1-1,1 1 1,-1-1 0,1 1 0,0-1-1,-1 1 1,1 0 0,0-1 0,0 1-1,1 0 1,-1 0 0,0 0 0,1 0-1,0 0 1,-1 0 0,1 0 0,0 0-1,0 0 1,0 1 0,0-1-1,0 1 1,4-2 0,11-11-438,5-20-1108,-14 26 887,1 1 1,18-10 0,21-16-2938,-6 4-439,1 4-340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3.1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54 7429,'0'0'7411,"0"-5"-7089,0-40 2390,0 42-1709,0 8-825,0 53 545,0-2-404,0-52-311,0 0 1,0 0 0,1-1 0,-1 1 0,1 0-1,0 0 1,0-1 0,1 1 0,-1-1 0,1 1 0,0-1-1,2 5 1,-2-5-5,0-1 0,0 1 0,-1 1 0,0-1 0,1 0 0,-1 0 0,0 0 0,0 1 0,-1-1 0,1 0 0,-1 1 0,1 3 0,-2 63-49,0 17-120,1-58-4043,2-1-3673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3.5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335 91 7385,'0'-1'11,"0"1"1,0 0 0,0-1-1,0 1 1,0-1 0,0 1-1,0 0 1,0-1 0,-1 1-1,1 0 1,0-1 0,0 1-1,0 0 1,0 0 0,-1-1 0,1 1-1,0 0 1,0-1 0,-1 1-1,1 0 1,0 0 0,0 0-1,-1-1 1,1 1 0,0 0-1,-1 0 1,1 0 0,0 0-1,-1 0 1,1-1 0,0 1-1,-1 0 1,-29-10 504,30 10-495,-1 0 0,1 0 0,-1 0 1,1 0-1,0 0 0,-1 0 0,1-1 0,0 1 0,-1 0 0,1 0 0,0-1 0,-1 1 0,1 0 1,0 0-1,-1-1 0,1 1 0,0 0 0,0-1 0,-1 1 0,1 0 0,0-1 0,0 1 1,0 0-1,0-1 0,-1 1 0,1 0 0,0-1 0,0 1 0,0-1 0,0 1 0,0 0 0,0-1 1,0 0-4,0 1 1,0 0 0,0-1 0,0 1 0,0-1-1,0 1 1,0 0 0,0-1 0,-1 1 0,1-1 0,0 1-1,0 0 1,0-1 0,-1 1 0,1 0 0,0-1-1,0 1 1,-1 0 0,1-1 0,0 1 0,-1 0-1,1 0 1,0-1 0,-1 1 0,1 0 0,0 0 0,-1 0-1,0-1 1,-11-6 123,-2-1 549,-1 0-1,1 1 1,-2 0 0,-27-7-1,12 12-349,17 3-134,13-1-194,0 0-1,1 0 0,-1 0 0,1 0 1,-1 0-1,0 0 0,1 0 1,-1 0-1,1 1 0,-1-1 1,0 0-1,1 0 0,-1 1 0,1-1 1,-1 0-1,1 1 0,-1-1 1,1 0-1,-1 1 0,1-1 1,-1 1-1,1-1 0,-1 0 0,1 1 1,0 0-1,-1 0 0,-13 29 489,-3-14 113,4 9-34,1 1 1,1 1-1,-9 35 1,14-41-275,1 0 0,1 1 0,-1 37 0,4 68 266,2-66-453,-1-57-114,0 0 0,0 0 0,1 0 0,0-1 0,0 1 0,0 0 0,0 0 0,0-1 0,1 1 0,-1-1 0,1 1 0,0-1 0,0 0 0,1 0 0,-1 0 0,1 0 0,2 3 0,11 14-3,1 19 9,15-3 15,-15-3 4,-8-26-16,0 0 0,0 0 0,12 6 0,9 7 21,-22-15-31,1-1 1,-1 1-1,1-1 0,0-1 1,0 0-1,0 0 0,0 0 1,17 1-1,4-1 13,42-2-1,-43-2-25,-25 1 9,0 0-1,0 0 1,-1-1-1,1 0 0,0 0 1,0 0-1,-1 0 0,1 0 1,-1-1-1,1 0 0,-1 1 1,0-1-1,0-1 0,0 1 1,5-4-1,11-8-17,19-1-94,-5-16-38,-2 14-19,-25 9 140,0 1 1,0-2-1,6-8 1,9-15 1,-17 26 22,0-1 1,0 0 0,0 0-1,-1-1 1,0 1 0,0-1-1,-1 1 1,3-16 0,-3 1 1,0-41 0,-2 49 14,0 11-11,0 0 0,-1 1 0,1-1 0,0 1 0,-1 0 0,0-1 0,0 1 0,0-1 0,0 1 0,0 0 0,0 0 0,0-1 0,-1 1 0,1 0 0,-1 0 0,0 1 1,1-1-1,-1 0 0,0 0 0,0 1 0,-4-3 0,-10-11-5,-1-19-4,-16 2-26,16 2 15,-20 2 19,19 2-16,-15 4-13,18 3-14,1 9-106,-1 1 1,0 1-1,-30-12 1,6 9-8112,31 10 4723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5.1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 18534,'0'0'372,"4"0"2921,14 0-3407,-6 0 73,-8 1 42,-1-1-1,1 0 1,-1 0-1,1 0 1,-1 0-1,1 0 1,-1-1-1,1 0 0,-1 0 1,5-1-1,2-5 5,-9 6-7,1-1 1,-1 1-1,1 0 0,-1 0 0,1 0 1,0 0-1,0 0 0,0 1 0,-1-1 1,1 1-1,0-1 0,0 1 0,0-1 1,0 1-1,2 0 0,20 1-275,-17 0-198,1-1 0,0 0 0,-1 0 0,1 0-1,0-1 1,12-3 0,-8-1-565,-10 3 729,0 1-1,0 0 1,0 0-1,0 0 1,0 1-1,1-1 1,-1 0-1,0 1 1,1 0-1,3-1 1,34 1-5293,-22 0 2567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4.9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49 5965,'-1'-1'53,"1"0"1,0 0-1,0 0 1,0 0-1,0 0 1,0 0-1,0-1 1,0 1-1,0 0 1,1 0 0,-1 0-1,0 0 1,1 0-1,-1 0 1,1 0-1,-1 0 1,1 0-1,-1 0 1,1 0-1,0 0 1,-1 0 0,1 0-1,0 0 1,0 1-1,0-1 1,0 0-1,0 1 1,0-1-1,0 0 1,0 1-1,0-1 1,0 1 0,0 0-1,0-1 1,0 1-1,0 0 1,0-1-1,0 1 1,0 0-1,2 0 1,4-1 23,-7 1-60,1 0 1,-1 0-1,0 0 1,0 0-1,1 0 1,-1 0-1,0 0 1,0 0-1,0 0 1,1 0-1,-1 0 1,0 0-1,0 0 1,0 0-1,1 0 1,-1 0-1,0 0 1,0 0-1,0 0 1,1 0-1,-1 0 1,0-1-1,0 1 1,0 0-1,1 0 1,-1 0-1,0 0 1,0 0-1,0-1 1,0 1-1,0 0 1,1 0-1,-1 0 1,0 0-1,0-1 1,0 1-1,0 0 1,0 0-1,0 0 1,0-1-1,0 1 1,0 0-1,0 0 1,0-1-1,0 1 1,0 0-1,0 0 1,0 0-1,0-1 1,0 1-1,0 0 5,0 0-1,0-1 0,0 1 0,0 0 1,0 0-1,0 0 0,0 0 1,0-1-1,0 1 0,0 0 0,0 0 1,0 0-1,0 0 0,0-1 0,0 1 1,0 0-1,0 0 0,0 0 1,0 0-1,0-1 0,1 1 0,-1 0 1,0 0-1,0 0 0,0 0 1,0 0-1,0 0 0,0-1 0,0 1 1,1 0-1,-1 0 0,0 0 1,0 0-1,0 0 0,0 0 0,1 0 1,-1 0-1,0 0 0,0 0 1,0 0-1,0 0 0,1 0 0,-1 0 1,0 0-1,0 0 0,0 0 0,0 0 1,1 0-1,-1 0 0,0 0 1,0 0-1,0 0 0,0 0 0,1 0 1,-1 0-1,0 1 0,97-6 3406,-8 4-2655,-88 2-769,0-1 0,0 0 0,1 0 0,-1 0 0,0 1 0,0-1 0,0 1 0,1-1 0,-1 1 0,0-1 0,0 1 0,0 0 0,0 0 0,0-1 0,0 1 0,0 0 0,0 0 0,0 0 0,-1 0 0,1 0 0,0 0 0,0 0 0,-1 0 0,1 0 0,-1 1 0,1-1 0,0 2 0,2 5 17,-2-8-17,-1 0 1,0 1-1,0-1 1,1 1 0,-1-1-1,0 0 1,1 1-1,-1-1 1,0 0-1,1 1 1,-1-1-1,1 0 1,-1 1 0,1-1-1,-1 0 1,0 0-1,1 0 1,-1 1-1,1-1 1,-1 0 0,1 0-1,-1 0 1,1 0-1,-1 0 1,1 0-1,0 0 1,0 0 1,-1 0 0,0 0 0,1 0-1,-1 0 1,1 0 0,-1 0 0,1 0 0,-1 0-1,1 1 1,-1-1 0,0 0 0,1 0 0,-1 0 0,1 0-1,-1 1 1,0-1 0,1 0 0,-1 1 0,1-1 0,-1 0-1,0 0 1,0 1 0,1-1 0,-1 1 0,0-1 0,1 1-1,25 54 1235,-25-48-1010,1-1 0,-1 1 0,0-1 0,0 1 0,-1 0 0,0-1-1,-1 11 1,0 6 463,1-21-654,0-1 1,-1 1-1,1 0 1,-1 0-1,1-1 1,-1 1-1,1 0 0,-1-1 1,0 1-1,0 0 1,0-1-1,0 1 1,0-1-1,0 0 0,0 1 1,0-1-1,-1 0 1,1 0-1,0 1 1,-1-1-1,1 0 0,-1 0 1,1-1-1,-1 1 1,-2 1-1,-8 6 220,-3 14 367,-11 0-95,13-2-92,-14-1-56,14-1-50,-10-2-30,-8 11 198,9-9-252,18-1-165,4-17-78,0 1 0,0-1 0,0 1 0,0-1-1,0 1 1,0-1 0,0 1 0,0-1-1,0 1 1,0-1 0,0 0 0,0 1-1,0-1 1,0 1 0,0-1 0,1 1 0,-1-1-1,0 1 1,0-1 0,1 1 0,-1-1-1,0 0 1,0 1 0,1-1 0,-1 0-1,0 1 1,1-1 0,-1 0 0,1 1 0,-1-1-1,0 0 1,1 0 0,-1 1 0,1-1-1,0 0 1,42 0 28,68 0-30,-106 0-14,0 0-1,0-1 1,-1 0-1,1 0 0,0 0 1,-1 0-1,1-1 1,-1 0-1,0 0 1,8-4-1,-8 3-37,0 1 0,0 0 0,1 0-1,-1 0 1,1 1 0,-1-1 0,1 1 0,-1 0-1,1 0 1,8 0 0,4 2-227,-12-1 105,1 1 1,-1-1-1,1 0 1,-1-1-1,1 1 1,-1-1-1,11-3 1,0-6-397,-14 9 413,0-1 1,1 1 0,-1-1-1,0 1 1,1 0 0,-1 0-1,1 0 1,-1 0 0,1 0 0,-1 1-1,1-1 1,5 0 0,-5 1-163,0-1-1,0 1 1,0-1 0,0 0 0,0 0 0,0-1 0,-1 1 0,1-1 0,0 1 0,-1-1-1,1 0 1,-1 0 0,1 0 0,-1 0 0,2-3 0,-2 3-244,-1 1 0,0-1 0,1 1 0,-1-1 0,0 0 0,0 1 0,0-1 0,0 0 0,-1 0 0,1 0 0,0 0 0,-1 0 0,1-2 0,-1-6-2288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5.3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551 0 7429,'-148'0'1931,"145"1"-1872,-1-1 1,0 0-1,1 1 0,-1 0 1,0-1-1,1 2 1,-1-1-1,1 0 1,-1 1-1,1-1 1,-1 1-1,1 0 1,0 0-1,0 1 1,-5 4-1,-10 6 172,-19 1 299,-1 12 59,3-12 68,11 7-16,2 0 0,0 2-1,-35 47 1,47-55-431,0 0 0,1 1 0,1 0 0,0 1 0,1-1 0,1 1 0,0 0 0,-2 19 0,1 2 81,3-1 0,0 68 0,3-85-249,1-15-33,-1 0 0,1 0 0,0 0 0,0 0 0,0 0 0,1 0 0,0 0 0,0 0 0,0 0 0,0 0 0,1 0 0,3 7 0,37 32 76,-21-3-22,-9-31-49,0 1 1,1-2-1,17 11 0,-2-1 4,-12-10-24,0 1 0,0-2 0,1 0 0,0-1 0,0-1 0,1 0 0,24 4 0,-3-4-323,0-2 1,56-1-1,-66-2 48,-17 0 145,0-1 1,1 0-1,-1-1 0,0 0 1,22-5-1,27-20-338,-2 12 23,-5-15 68,-33 22 219,4-3-46,-19 5 166,0-1-1,0 0 0,-1 0 1,1 0-1,4-9 0,14-15-61,-18 23 85,-1-1-1,0 1 1,0-1-1,0 0 1,-1 0-1,0 0 1,5-17-1,-5 11 22,-2 0 0,0 0 0,0 0 0,-1-21 0,-1-83 21,0 114-12,-1 1 0,1-1 0,-1 1 0,1-1 0,-1 0 0,0 1 0,0 0 0,-1-1 0,1 1 0,-1 0 0,1-1 0,-1 1 0,0 0 0,-1 0 0,1 0 0,0 1 0,-4-4 0,-9-13 71,-2-18 133,-15 1 51,25 22-152,-5-5 40,6 14-102,-1 1 0,-1-1 0,-12-5 0,-24-15 121,33 18-234,0 0 0,0 1 0,-1 0 1,0 0-1,0 2 0,-22-7 0,24 9-1486,0 1-1,-19-1 1,13 2-1646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6.3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 61 15497,'-28'-1'584,"15"-1"298,11 0 728,12-2-1619,0-1 0,21-4 0,71-11-12,-28 15-6,-55 0 22,-10 3-2,-1 0-1,1 1 1,0 0 0,0 0-1,0 1 1,12 1 0,32-1 671,-53 8-180,0 21 34,0-28-500,0 0-1,0-1 1,0 1 0,0-1-1,0 1 1,-1 0 0,1-1-1,0 1 1,0-1 0,0 1 0,0-1-1,-1 1 1,1 0 0,0-1-1,0 1 1,-1-1 0,1 1-1,-1-1 1,1 0 0,0 1 0,-1-1-1,1 1 1,-1-1 0,1 0-1,-1 1 1,1-1 0,-1 0 0,0 1-1,-54 43 918,-55 45-68,-38 33-435,139-114-425,0 0-1,1 1 0,1 0 0,-1 0 1,1 1-1,1 0 0,0 0 0,-7 15 0,9 1-26,4-25 19,0 0 1,0 0-1,0 1 0,0-1 0,0 0 0,0 0 1,0 0-1,0 1 0,1-1 0,-1 0 0,0 0 1,1 0-1,-1 0 0,1 0 0,-1 0 0,1 0 0,0 0 1,-1 0-1,1 0 0,0 0 0,1 1 0,12 4-10,0-1-1,0-1 0,0 0 0,29 3 0,71 1 3,-71-6 47,-23-1-27,-8-1-28,0 0-1,0 1 1,0 1 0,0 0-1,13 4 1,-23-5 43,-1 0 0,0 0-1,0 0 1,0 0 0,0 0 0,0 1-1,0-1 1,0 0 0,0 1 0,0-1 0,0 1-1,-1-1 1,1 0 0,-1 1 0,1-1-1,-1 1 1,0 0 0,1-1 0,-1 3 0,0-3-13,0 0 0,1 1-1,-1-1 1,0 0 0,0 0 0,0 1 0,0-1 0,0 0 0,-1 1 0,1-1 0,0 0 0,-1 1 0,1-1 0,-1 0 0,1 0 0,-1 0 0,1 1 0,-1-1 0,0 0 0,0 0 0,1 0 0,-1 0 0,0 0 0,0 0 0,-1 0 0,-36 15 9,20 0-8,-1-6-6,-28 11-1,-5 1-2,41-16-18,-137 60-219,131-58-98,4-2-1187,1-4-5799,12-11 3881,0-24-91,0 25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6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691 127 9921,'-59'-21'461,"35"12"176,-1 0 0,0 2 1,0 1-1,0 0 0,-29-1 0,-74 7 1111,123 0-1695,1 0 0,-1 1-1,1 0 1,-1-1 0,1 2-1,0-1 1,-1 0 0,1 1-1,0 0 1,0 0 0,0 0-1,0 0 1,-4 5-1,-11 4 155,-19 4 276,29-7-342,1-1 0,-1 2 0,-8 10 0,-12 11 259,17-16-245,-1 0-1,2 1 0,0 0 0,0 1 1,2 0-1,0 0 0,1 1 1,0 0-1,2 1 0,0-1 0,0 1 1,-2 24-1,0 17-3,3 1-1,3 89 1,3-85-74,-1-59-74,0 1 1,1-1 0,0 1 0,0 0 0,0-1 0,1 1-1,0-1 1,0 0 0,0 0 0,0 0 0,1 0 0,0 0-1,0 0 1,4 4 0,10 16 14,1 24 30,15-4-15,-26-28-26,-6-15-6,0 1 0,-1-1 0,2 0 0,-1 0 0,0 1 0,0-1 0,4 3 0,4 4 0,1-1 0,1-1-1,-1 0 1,1 0 0,17 6 0,-9-4-1,1-1-1,-1 0 1,23 4 0,-3-7-207,0-1 1,68-2-1,-79-2 97,-22 1 54,0-1 0,0-1 0,0 1 0,0-1 0,0 0 0,11-4 0,32-22-340,0 12 8,-36 7 280,-1-1 1,-1-1 0,18-17-1,-2 2-37,-11 9 68,0 0 1,-1-2-1,-1 0 0,0 0 0,-2-1 1,0 0-1,-1-1 0,14-37 0,-15 28 36,-1-1 0,-1 0 0,-1 0 0,-2-1 0,2-57 0,-5-176 399,-2 257-313,0 0-1,-1 0 1,0 1-1,0-1 1,-1 0 0,0 1-1,0-1 1,-1 1-1,1 0 1,-1 0-1,-4-6 1,-6-12 138,-1-22 226,-15 11-164,15 7-162,9 24-87,0 0-1,1 1 1,-2-1 0,1 1-1,0 0 1,-1 0 0,1 1-1,-1 0 1,0 0 0,1 0-1,-1 1 1,0-1 0,-9 1-1,-16-2-132,-43 1-1,57 2-21,13 0 84,1 0 0,-1 1 0,1-1 0,-1 1 0,1 0 0,-1 0 0,1 0 0,0 0 0,0 1 0,-1-1 0,1 1 0,0 0 0,0 0 0,1 0 0,-1 0 0,-3 4 0,-15 10-586,-20 0-1182,3 20-663,4-17-553,29-13 2506,0 1 0,1-1 0,0 1 0,0 1 0,-3 7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7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45 5909,'-6'-17'1362,"3"-10"11571,3 34-12206,0 124 1498,0-128-2214,-1 0 0,1 1 0,0-1 0,-1 0-1,0 0 1,0 0 0,0 0 0,0 0 0,-1 0 0,1 0 0,-1 0 0,1-1-1,-1 1 1,0 0 0,-3 2 0,-8 13 19,2 19 17,-6 1-34,8-1-15,-11-2-3,11-2 1,-8 0 5,13-24-5,0 2-2,0 0-1,0 1 1,1-1 0,-2 13 0,1 41 40,11-65-31,21 0 4,-9 0 7,-17 1-13,-1-1-1,1 0 1,0 0-1,0 0 1,-1 0-1,1 0 1,0 0-1,-1 0 1,1-1-1,0 1 1,-1 0 0,1-1-1,-1 0 1,1 1-1,0-1 1,2-2-1,5-10 4,-4 3-5,-4 9 1,-1 1-1,1-1 0,0 0 0,0 1 1,0-1-1,0 1 0,0-1 0,-1 1 1,1 0-1,0-1 0,0 1 0,0 0 1,0 0-1,0-1 0,0 1 0,0 0 0,0 0 1,0 0-1,0 0 0,0 0 0,0 1 1,2-1-1,8 0-18,-8 0 12,-1 0 1,1-1 0,-1 1-1,1-1 1,-1 0 0,0 1-1,1-1 1,-1 0 0,0 0-1,1-1 1,-1 1 0,0-1-1,0 1 1,0-1-1,0 1 1,2-4 0,2-1-19,-4 5 8,0 0-1,0 1 0,0-1 1,0 0-1,0 0 0,-1 1 1,2-1-1,-1 1 1,0 0-1,0-1 0,0 1 1,0 0-1,0 0 0,0 0 1,3 1-1,18-2-213,-15-2 152,-1 0-1,0 1 1,1 0-1,-1 1 0,1 0 1,0 0-1,9 0 1,-10 1 69,-1 0 1,1-1 0,-1 1 0,0-2 0,1 1-1,-1-1 1,0 0 0,0 0 0,0 0-1,0-1 1,0 0 0,0 0 0,-1-1 0,0 1-1,0-1 1,0 0 0,0-1 0,0 1-1,-1-1 1,0 0 0,0 0 0,0-1 0,0 1-1,-1-1 1,0 1 0,0-1 0,-1 0-1,0 0 1,0 0 0,0-1 0,-1 1 0,0 0-1,0-1 1,0 1 0,-1-9 0,0-107 3473,0 122-3447,0-1 1,0 1-1,0-1 0,-1 1 0,1-1 1,0 1-1,0-1 0,-1 1 0,1-1 1,0 1-1,-1 0 0,1-1 0,0 1 1,-1-1-1,1 1 0,-1 0 1,1 0-1,0-1 0,-1 1 0,1 0 1,-1 0-1,1-1 0,-1 1 0,1 0 1,-1 0-1,1 0 0,-1 0 0,0 0 1,-15-2 75,15 2-36,0-1-39,1 1-1,-1 0 0,0 0 0,0 0 1,1 0-1,-1 0 0,0 0 0,0 0 1,0 0-1,1 0 0,-1 0 0,0 0 1,0 0-1,1 1 0,-1-1 0,0 0 1,1 0-1,-1 1 0,0-1 0,0 1 0,1-1 1,-1 1-1,1-1 0,-1 1 0,0-1 1,1 1-1,-1-1 0,1 1 0,-1 0 1,1-1-1,0 1 0,-1 0 0,1-1 1,0 1-1,-1 1 0,0 2 43,0 1 1,1-1-1,0 0 0,-1 1 1,2 6-1,-2 11 187,-8-6-70,0 57-13,0-30 57,3 1-1,-2 80 1,8-80-5076,0-3-5570,0-31 6521,0-52 229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8.3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735 318 11105,'0'-83'1653,"0"80"-1532,-1 0 0,1 0 0,0 0 0,-1-1 0,0 1 0,0 0 0,0 0 0,0 0 0,0 0 1,0 0-1,-1 0 0,1 1 0,-1-1 0,0 0 0,0 1 0,0-1 0,0 1 0,-1 0 0,-4-4 0,-8-10 587,-3-17 885,-2 16-747,-1 0 0,0 2 0,-26-15 0,35 24-615,0 0-1,1 0 1,-2 1 0,1 1 0,0 0-1,-1 1 1,-20-3 0,-4 2 172,-50 2 0,73 2-325,11 0-62,0 0-1,0 0 0,0 1 1,0-1-1,0 1 1,1 0-1,-1 0 1,0 0-1,0 0 0,1 0 1,-1 1-1,1-1 1,-1 1-1,1 0 1,-1 0-1,1 0 0,0 0 1,0 0-1,0 0 1,-2 3-1,-11 10 73,-19 4 114,26-10-146,1 1 1,0-1-1,-10 19 1,-4 7 83,2-4-65,1 2 0,2 0 0,2 1 0,1 1-1,2 0 1,1 1 0,1 0 0,-3 39 0,1 38-4,4 144 1,7-248-69,1-1 0,0 0 0,0 1 0,1-1 0,0 0 0,0 0 0,1 0 0,0 0 0,8 14 0,3 7 3,3 26 7,-8-41-11,1 0-1,1-1 1,13 14-1,7 8 3,-16-18 2,1-1 1,1 0-1,0-1 1,1 0 0,0-2-1,1 0 1,1-1-1,0-1 1,24 10 0,-16-11-9,-1-1 1,2-1 0,-1-1 0,1-2 0,0-1 0,50 1 0,53-5-98,-126 1 89,0-1-1,0 0 1,0-1 0,0 0-1,0 0 1,0 0-1,-1 0 1,12-5 0,44-35-98,-2 20 11,-45 13 73,-1-1 0,19-18 0,17-13-13,-31 27 33,0-1 0,-1-1 0,0 0-1,-2-1 1,1-1 0,-2-1 0,-1 0 0,0-1-1,-1 0 1,-1-1 0,-1 0 0,-1 0-1,0-1 1,-2-1 0,0 1 0,-2-1-1,4-30 1,-1-17-33,-4-124 1,-4 130 18,0 53 15,0 0 0,-1 0 0,0 0 1,0 0-1,-1 0 0,-3-10 0,-33-57-14,19 5 0,9 55 9,0 2 0,-1-1 0,-21-23 0,4 5-13,18 22-57,-1 0 0,0 1-1,-1 0 1,0 0 0,0 1 0,-1 1 0,0 0 0,-1 1 0,0 0 0,0 1 0,-1 0 0,0 2 0,0 0 0,0 0 0,-1 1 0,0 1 0,1 1 0,-20-1 0,-50 3-1840,82 0 1790,0 0 0,0 0 0,0 1 1,0-1-1,0 1 0,0 0 0,0 0 1,0 0-1,0 0 0,1 0 0,-1 1 1,0-1-1,1 1 0,-1-1 0,1 1 1,-1 0-1,1 0 0,0 1 0,0-1 1,0 0-1,0 1 0,-2 3 0,-10 10-866,-17 5-2041,12 10 564,10-15 1216,-23 26-2669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9.3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49 7633,'0'0'943,"-3"0"-187,2 0-727,1 0 0,-1 0 0,0 0 1,1 0-1,-1 0 0,1 0 1,-1 0-1,0-1 0,1 1 0,-1 0 1,1-1-1,-1 1 0,1 0 1,-1-1-1,1 1 0,-1 0 0,1-1 1,0 1-1,-1-1 0,1 1 1,0-1-1,-1 1 0,1-1 1,0 1-1,-1-1 0,1 1 0,0-1 1,0 1-1,0-1 0,-1 0 1,1 1-1,0-1 0,0 1 0,0-2 1,0 2-1,0-1 0,0 1 0,0-1-1,0 1 1,0-1 0,0 1 0,0-1 0,0 1 0,-1 0 0,1-1 0,0 1 0,0-1 0,0 1 0,-1-1 0,1 1-1,0 0 1,-1-1 0,1 1 0,0 0 0,-1-1 0,1 1 0,0 0 0,-1-1 0,1 1 0,-1 0 0,1 0 0,0-1-1,-1 1 1,1 0 0,-1 0 0,1 0 0,-1 0 0,-1 0 548,2-1-325,0 0 1,0 0 0,0 0-1,0 0 1,0 0 0,0 1 0,0-1-1,0 0 1,-1 0 0,1 0-1,0 0 1,0 0 0,-1 1-1,1-1 1,-1 0 0,1 0-1,0 1 1,-1-1 0,0 0-1,1 1 1,-1-1 0,1 0-1,-1 1 1,0-1 0,1 1 0,-2-1-1,0 0 355,-1 0-1,1 1 1,-1-1 0,1 1-1,-1 0 1,1 0 0,-5 1-1,-5-1-588,12 0-9,-1 0 1,1 0-1,-1 0 1,0 0-1,1 0 1,-1 0 0,1 0-1,-1 0 1,1 1-1,-1-1 1,0 0-1,1 0 1,-1 1-1,1-1 1,-1 0-1,1 1 1,-1-1-1,1 0 1,0 1-1,-1-1 1,1 1 0,-1-1-1,1 1 1,0-1-1,-1 1 1,1 0-1,-16 31 207,-2-16-60,-1 12-18,1-13-12,-31 74 162,44-79-278,0 1 0,1 0-1,0 0 1,1 1 0,0-1-1,0 1 1,2-1 0,-1 1 0,1 0-1,2 18 1,-2-30-10,1 0 1,1 1-1,-1-1 0,0 1 0,0-1 1,0 0-1,0 1 0,0-1 1,0 0-1,0 1 0,0-1 1,1 0-1,-1 1 0,0-1 0,0 0 1,0 1-1,1-1 0,-1 0 1,0 0-1,0 1 0,1-1 0,-1 0 1,0 0-1,1 1 0,-1-1 1,0 0-1,1 0 0,-1 0 1,0 0-1,1 1 0,-1-1 0,1 0 1,-1 0-1,0 0 0,1 0 1,92 23 19,-7-8-15,-41-9 0,0 3 0,46 15 0,-84-22 7,1 1 0,-1 0 1,-1 0-1,1 1 0,12 9 0,-17-12-6,0 1 0,0 0 0,0 0 0,0 0 0,0 0-1,0 0 1,-1 0 0,1 0 0,-1 1 0,0-1 0,0 1-1,1-1 1,-1 1 0,-1-1 0,1 1 0,0-1 0,-1 1-1,1 5 1,0-2 45,-1-5-48,0 0-1,0 0 1,1 0-1,-1 0 1,0-1-1,0 1 1,0 0-1,0 0 1,0 0-1,0 0 1,0 0-1,0 0 1,-1 0-1,1 0 1,0-1-1,-1 1 0,1 0 1,0 0-1,-1 0 1,1 0-1,-1-1 1,1 1-1,-1 0 1,1-1-1,-1 1 1,0 0-1,1-1 1,-1 1-1,-1 0 1,-10 4 4,7-2-6,1-1 0,-1 0 1,0 1-1,1 0 1,0 0-1,-5 4 0,-16 7-65,14-8-176,-1 0 0,1 0 0,-1-1 0,-1-1 1,1 0-1,-1-1 0,-16 3 0,-32 0-3247,2-4-3474,58-2 6721,-1 0-1,1 0 1,0 0 0,0 0-1,0-1 1,-1 1 0,1 0-1,0 0 1,0-1 0,0 1-1,0 0 1,0-1 0,0 1-1,-1-1 1,1 0 0,-1-1-1,-21-29-3932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6:09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538 501 17418,'0'-41'4175,"0"41"-4174,0-1-1,0 1 1,0 0-1,0-1 1,1 1-1,-1 0 1,0-1 0,0 1-1,1 0 1,-1 0-1,0-1 1,0 1-1,1 0 1,-1 0-1,0 0 1,1-1-1,-1 1 1,0 0-1,0 0 1,1 0-1,-1 0 1,1 0-1,-1 0 1,0 0 0,1 0-1,-1-1 1,0 1-1,1 0 1,-1 0-1,0 1 1,1-1-1,-1 0 1,1 0-1,54-8-15,69 0 1,69 7-1074,-104 2-1250,-89-7 1898,0-17 84,0 17 100,0 1 122,0-16 86,0 21 47,0-1 0,0 1 0,0 0 0,0-1-1,0 1 1,0-1 0,0 1 0,0 0 0,0-1 0,0 1 0,-1-1-1,1 1 1,0 0 0,0-1 0,0 1 0,-1 0 0,1-1 0,0 1-1,-1 0 1,1-1 0,0 1 0,0 0 0,-1 0 0,1-1 0,0 1-1,-1 0 1,1 0 0,-1 0 0,1 0 0,0-1 0,-2 1 0,-28-23-11,29 23 10,0-1 1,1 0 0,-1 0-1,0 1 1,1-1 0,-1 0-1,1 0 1,-1 0 0,1 0-1,-1 0 1,1 0 0,0 0 0,-1 0-1,1 0 1,0 0 0,0 0-1,0 0 1,0 0 0,0-2-1,0 3 1,0-1-1,0 0 0,0 0 1,0 1-1,0-1 0,0 0 1,0 1-1,-1-1 0,1 0 1,0 0-1,0 1 0,-1-1 1,1 0-1,0 1 0,-1-1 1,1 1-1,0-1 0,-1 0 1,1 1-1,-1-1 0,1 1 1,-2-1-1,-26-17-49,14-3-6,-45-24 24,46 35 80,0 0 0,0 1 0,-1 0 0,0 1 0,-1 0 1,0 1-1,0 1 0,0 1 0,-1 0 0,-22-4 0,-8 3 342,0 1 1,-65 3-1,106 2-345,0 0-1,0 1 1,1-1-1,-1 1 1,0 0-1,1 1 1,-1-1 0,1 1-1,0 0 1,-1 0-1,1 0 1,0 0-1,0 1 1,-6 5-1,-16 10 212,-24 1 252,37-9-390,2 0-1,-1 1 1,-11 14-1,-15 14 176,17-17-174,0 1-1,2 0 1,0 1 0,2 1-1,1 1 1,1 1-1,1 0 1,-12 34-1,13-25-66,2-1 0,2 2 0,1-1 0,2 1 0,1 0-1,1 49 1,4 51 11,0-131-59,0 0 1,0 0 0,0 0-1,1 0 1,0 0 0,0 0-1,1 0 1,-1 0 0,4 7-1,40 49 37,-34-34-26,2 3-2,0-15-3,1 0 0,1-2 0,23 19 0,-4-3 9,-19-17-29,1-1 0,0 0 0,0-1 0,1-1 1,1-1-1,-1 0 0,2-2 0,-1 0 0,22 6 1,-4-5-257,1-2 1,-1-1 0,72 0-1,-97-5 177,-1 0 0,0-1 1,0 0-1,0 0 0,11-4 0,53-25-380,-45 24 327,-22 4 107,0 1 0,0-1 0,0 0 0,10-4 0,-7-1 1,0 1-1,0-1 1,14-14 0,-7 6 5,34-26-28,25-23 44,-47 35 31,-1-2 1,-1-2-1,34-53 0,-45 58-14,-1 0 0,-1-1-1,-2-1 1,-1 0 0,9-39-1,-10 22 101,-3 0 0,3-52-1,-7-98 628,-3 176-629,1 10-40,-1 0 0,-1 1 0,0-1 0,-1 0 0,-3-14 0,-29-49 245,27 47-212,6 22-77,-1-1 1,1 1 0,-1 0 0,0 1 0,-3-8 0,-4 1 3,0 1 0,0 0 0,-1 0 0,-1 1 0,-12-9 0,-11-10 2,25 20-54,-1 1 0,0 0 1,0 1-1,-1 0 0,1 0 0,-1 1 0,0 0 0,-1 1 1,1 1-1,-14-3 0,-6 1-785,0 2 0,-53 0-1,76 3 445,-1 0 0,0 1 0,1 0 0,-1 0 0,-11 3 0,-40 23-2859,54-25 2689,-1 0 1,0-1-1,0 0 0,1 0 0,-1-1 1,-8 0-1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16.9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240 130 6349,'0'-120'4573,"0"119"-4523,1 0-1,-1 1 1,1-1 0,0 0-1,-1 1 1,1-1-1,0 0 1,-1 1 0,1-1-1,0 1 1,0-1-1,0 1 1,-1 0-1,1-1 1,0 1 0,0 0-1,0 0 1,0-1-1,0 1 1,0 0 0,-1 0-1,1 0 1,0 0-1,2 0 1,1 2 4881,-2 6-3449,-3 2-1973,1 783 2244,1-786-1727,-1 0-1,1 0 0,1-1 1,-1 1-1,1 0 1,4 9-1,-4-10-9,1 1 0,-1 0 0,-1-1-1,1 1 1,-1 0 0,0 10 0,-1 2173 1824,0-2188-1840,0 1 0,0 0-1,0 0 1,-1-1 0,1 1 0,-1-1 0,0 1 0,0 0-1,0-1 1,0 1 0,0-1 0,-1 0 0,1 1 0,-1-1-1,-3 4 1,3-4 0,1 0-1,-1 0 1,1 0 0,-1 1-1,1-1 1,-1 0 0,1 1-1,0-1 1,0 1 0,1 0-1,-1-1 1,0 1-1,1 0 1,0-1 0,-1 6-1,1 114 29,0-115-18,-1 0 0,0-1-1,0 1 1,0-1 0,-3 8-1,1-8-5,2 1 1,-1-1-1,1 1 0,0 0 0,0 7 0,0-1 0,0-1 0,-1 0 0,-6 19 0,2-2 45,-26 105 109,-5 283 684,4-16-436,21-232-198,1-9-144,0 2 24,11-153-83,-4 466 1151,5-276-1122,-1-196-33,0-1 0,0 1 1,0 0-1,-1-1 1,1 1-1,-1-1 0,0 1 1,0-1-1,0 0 1,0 1-1,0-1 0,-1 0 1,1 1-1,-4 2 1,4-3 0,-1 0 0,1 0 0,-1 1 0,1-1 1,0 0-1,0 1 0,0-1 0,0 0 0,0 1 1,0-1-1,1 1 0,-1 0 0,1-1 0,-1 5 1,2 6 4,-1-9-6,1 0-1,-1 0 0,-1 1 1,1-1-1,0 0 1,-1 0-1,0 0 1,-1 5-1,-5 5-7,5-11 6,0-1 0,1 1 0,-1 0 0,1 0 0,0 0 0,0 1 0,0-1 1,1 0-1,-1 0 0,0 7 0,1-6 3,0 0 0,-1 0 0,1 0 1,-1 0-1,0-1 0,-1 1 1,1 0-1,-2 3 0,1-3 1,0 0 0,1-1 0,0 1 0,0 0 0,0 0 0,0 0 0,1 0 0,-1 4 0,1 99-84,-11-78-1351,11-70-14075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18.4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92 226 7197,'-22'25'348,"22"-25"-327,0 0-1,-1 1 1,1-1 0,0 0 0,0 1 0,-1-1 0,1 0 0,0 0 0,0 1 0,-1-1-1,1 0 1,0 0 0,-1 1 0,1-1 0,0 0 0,0 0 0,-1 0 0,1 0-1,-1 0 1,1 0 0,0 1 0,-1-1 0,1 0 0,0 0 0,-1 0 0,1 0 0,-1 0-1,-46 0 3013,46 0-3008,1 0 0,-1 0 0,1 0-1,-1 0 1,1 0 0,-1 1 0,1-1 0,-1 0 0,1 1 0,-1-1 0,1 0 0,-1 0 0,1 1 0,-1-1 0,1 1 0,0-1 0,-1 0 0,1 1 0,0-1 0,-1 1-1,1-1 1,0 1 0,0-1 0,-1 1 0,1-1 0,0 1 0,0-1 0,0 1 0,-2 5 5720,107-6-3639,-101 0-2072,1-1-1,-1 1 0,0-1 0,1 0 0,-1 0 0,0 0 1,1-1-1,-1 0 0,4-2 0,-4 2-12,0 1 0,-1-1 0,1 1 0,0 0 0,0-1 0,0 2 0,0-1 0,0 0 0,5 1 1,34 1 287,-20 0-72,0-1-1,38-5 0,-26 0-118,0 1-1,41 1 1,296-7 287,657-57-279,-605 40-56,1 25 13,-256 2-102,-157 0 23,0 0 1,0 1 0,22 4-1,36 19-2,-52-21-3,-1-1 1,1 0-1,0-1 0,24-3 0,-22 1 2,0 1 1,0 1 0,26 4-1,-9 3 5,-17-3 0,-1-1 1,1-1 0,29 1 0,690-4 488,-728-1-453,1 0 0,-1 0 0,1-1 1,20-7-1,-21 5-28,0 1 1,1 0-1,0 1 1,22-1-1,-16 2-4,0-1-1,28-6 0,-29 4-4,1 1 0,29-1-1,-17 3-1,43-8 0,-10 1 10,1026-37 38,-416 45-65,-661-1 16,1 0 0,-1-1 0,23-6 0,-23 5 3,0 0 0,0 1 1,24-2-1,2268 4 86,-2285 1-85,0 1 0,31 7 1,-31-5 3,0-1 0,33 2 0,3-4-6,59 10-1,-5-7-6,317 17 71,-425-26-56,-1-14-16,0 14-56,0 1-585,0 3 786,0-15-1682,0 15 1421,0 0 0,0 1-1,0-1 1,0 0 0,0 0-1,0 1 1,0-1 0,0 0 0,-1 1-1,1-1 1,0 0 0,-1 1-1,1-1 1,0 0 0,-1 1 0,1-1-1,-1 1 1,1-1 0,-1 1 0,1-1-1,-1 1 1,-1-2 0,-27-4-2519,17-8-689,-9 7-382,21 6 3486,-1 0-1,0 0 0,1 0 0,-1 0 0,1-1 0,-1 1 0,1 0 0,0 0 1,-1 0-1,1 0 0,0 0 0,0 0 0,0-1 0,0 1 0,0 0 0,0-2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5.3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 14433,'91'0'8668,"-89"0"-8676,-1 0 0,1 0 0,0-1 0,0 1 1,-1 0-1,1-1 0,0 0 0,-1 1 0,1-1 1,0 0-1,-1 0 0,1 0 0,-1 0 0,3-1 0,-3 1-20,0-1 0,1 1 0,0 0 0,-1 0 0,1 1 0,0-1-1,-1 0 1,1 0 0,0 1 0,0-1 0,0 1 0,0 0 0,-1-1 0,4 1-1,36-6-1927,-16 1 36,74-14-9286,-87 16 8455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20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1 111 6761,'0'0'1446,"9"-1"1378,-9 1-2687,0 0 0,1 0 0,-1 0 0,0 0 0,1 0 0,-1 0 0,0 0 1,0 0-1,1 0 0,-1 0 0,0 0 0,1 0 0,-1 0 0,0 1 0,1-1 1,-1 0-1,0 0 0,0 0 0,1 0 0,-1 1 0,0-1 0,0 0 0,1 0 1,-1 1-1,0-1 0,0 0 0,0 0 0,0 1 0,1-1 0,-1 0 0,0 0 1,0 1-1,0-1 0,0 0 0,0 1 0,0-1 0,0 0 0,0 1 0,0-1 1,0 24 0,0-18-92,0 0-54,0 40-20,0-34 30,0-10 77,0-2-67,0 1 1,0-1-1,0 0 1,0 0-1,-1 1 1,1-1-1,0 0 1,0 1-1,0-1 1,0 0-1,0 0 1,0 1-1,0-1 0,0 0 1,0 1-1,0-1 1,0 0-1,0 1 1,0-1-1,0 0 1,1 1-1,-1-1 1,0 0-1,0 0 1,0 1-1,0-1 1,0 0-1,1 0 1,-1 1-1,0-1 0,0 0 1,0 0-1,1 1 1,-1-1-1,0 0 1,0 0-1,1 0 1,-1 0-1,0 0 1,1 1-1,-1-1 1,0 0-1,1 0 1,16 0 220,-12 0-24,-1-6-68,20-30-7,-11 15-108,-8 15-5,-1 0 0,0 0-1,0-1 1,-1 0 0,0 0 0,0 0 0,2-8-1,-2 6 59,-1 2 155,0-1 0,0 1 0,-1-1 1,0 1-1,0-1 0,-1 1 0,0-10 0,0 2 334,0 15-566,-1 0 0,1 0 1,0-1-1,0 1 1,0 0-1,0 0 1,0-1-1,0 1 1,0 0-1,0 0 1,0 0-1,0-1 0,-1 1 1,1 0-1,0 0 1,0 0-1,0-1 1,0 1-1,-1 0 1,1 0-1,0 0 0,0 0 1,-1 0-1,1-1 1,0 1-1,0 0 1,0 0-1,-1 0 1,1 0-1,0 0 1,0 0-1,-1 0 0,1 0 1,0 0-1,0 0 1,-1 0-1,-25-1 48,19 1-31,2 0-38,-18 0-23,17 0-9,-11 26-14,11-18 57,1-1-15,2-1 6,-9 19 20,11-22-4,0 0 1,0 0-1,1 0 1,-1-1-1,0 1 1,1 0 0,0 0-1,0 0 1,0 0-1,0 0 1,0 0-1,2 6 1,-2-6-4,0 28 169,0-31-164,0 0 1,0 0-1,0 0 0,1 1 0,-1-1 1,0 0-1,0 0 0,0 0 0,0 1 1,0-1-1,0 0 0,0 0 0,1 0 1,-1 1-1,0-1 0,0 0 0,0 0 1,0 0-1,1 0 0,-1 0 0,0 1 1,0-1-1,0 0 0,1 0 0,-1 0 1,0 0-1,0 0 0,1 0 0,-1 0 1,0 0-1,0 0 0,0 0 0,1 0 1,-1 0-1,0 0 0,1 0 0,25 1 35,16-1 113,-41 0-145,0 0 0,-1 0 0,1 0 0,0 0 0,-1 0 0,1 0 0,0 0-1,0-1 1,-1 1 0,1 0 0,-1 0 0,1-1 0,0 1 0,-1 0 0,1-1 0,-1 1 0,1-1 0,0 1 0,-1-1 0,1 1 0,-1-1 0,0 1 0,1-1-1,-1 1 1,1-1 0,-1 0 0,1 0 0,1-20 160,-2 21-156,0 0 0,0 0 1,0-1-1,0 1 0,0 0 0,0 0 1,0 0-1,0-1 0,0 1 0,0 0 1,0 0-1,0-1 0,1 1 0,-1 0 1,0 0-1,0-1 0,0 1 0,0 0 1,0 0-1,0 0 0,0-1 0,1 1 1,-1 0-1,0 0 0,0 0 0,0 0 0,0 0 1,1-1-1,-1 1 0,0 0 0,0 0 1,1 0-1,-1 0 0,0 0 0,0 0 1,0 0-1,1 0 0,-1 0 0,0 0 1,0-1-1,1 1 0,-1 0 0,0 0 1,0 1-1,1-1 0,-1 0 0,0 0 1,0 0-1,0 0 0,1 0 0,-1 0 1,0 0-2,1 0 1,-1 0 0,0 0-1,0 1 1,0-1 0,0 0 0,0 0-1,1 0 1,-1 0 0,0 0-1,0 0 1,0 0 0,1 0 0,-1 0-1,0 0 1,0 0 0,0 0-1,0 0 1,1 0 0,-1 0 0,0 0-1,0 0 1,0-1 0,0 1-1,0 0 1,1 0 0,-1 0 0,0 0-1,0 0 1,0 0 0,0 0-1,0 0 1,0-1 0,1 1 0,-1 0-1,0 0 1,0 0 0,0 0-1,0 0 1,0-1 0,0 1 0,0 0-1,0 0 1,0 0 0,0 0-1,0-1 1,0 1 0,0 0 0,0 0-1,0 0 1,0-15 160,0 11 159,-32 4-365,25 0 48,3 7-10,-14 21-10,14-21-3,4 0-26,0 62 1,-1-64 53,1-5-13,0 1-1,0-1 1,0 0-1,0 1 1,0-1-1,-1 0 1,1 1-1,0-1 1,0 1-1,0-1 1,0 0-1,0 1 0,0-1 1,0 0-1,0 1 1,0-1-1,0 1 1,1-1-1,-1 0 1,0 1-1,0-1 1,0 0-1,0 1 1,0-1-1,1 0 1,-1 1-1,0-1 1,0 0-1,1 0 1,-1 1-1,0-1 1,0 0-1,1 0 0,-1 1 1,0-1-1,1 0 1,-1 0-1,0 0 1,1 0-1,-1 1 1,0-1-1,1 0 1,-1 0-1,1 0 1,24 0 17,-19 0-1,-1 0-6,11 0 2,-16 0-14,0 0 0,0 0 0,1 0 0,-1 0 0,0 0 0,0 0 0,0 0 0,1 0 0,-1 0 0,0 0 0,0 0 0,0 0 0,1 0 0,-1 0 0,0-1 0,0 1 0,0 0 0,0 0 0,0 0 0,1 0 0,-1 0 0,0 0 0,0-1 0,0 1-1,0 0 1,0 0 0,0 0 0,1 0 0,-1-1 0,0 1 0,0 0 0,0 0 0,0 0 0,0 0 0,0-1 0,0 1 0,0 0 0,0 0 0,0 0 0,0-1 0,0 1 0,0 0 0,0 0 0,0 0 0,0-1 0,0 1 0,0 0 0,0 0 0,0 0 0,0-1 0,-1 1 0,1 0 0,0 0 0,0 0 0,0-30-14,0 29 13,0 0-1,0 1 0,0-1 0,0 1 0,0-1 1,0 0-1,0 1 0,0-1 0,0 0 1,0 1-1,0-1 0,1 1 0,-1-1 0,0 0 1,1 1-1,-1-1 0,0 1 0,1-2 0,12-17-70,-12 18 63,-1 0 1,1 1 0,0-1-1,-1 0 1,1 0-1,-1 0 1,0 0 0,1 0-1,-1 0 1,0 0-1,0 0 1,1 0 0,-1 0-1,0-1 1,0 1-1,0 0 1,0 0 0,-1 0-1,1 0 1,0 0-1,0 0 1,-1-1 0,0 0-32,1-44-1889,0 43 740,0-1-1173,0 4 2298,1 0 0,-1 0 0,0 0 0,0-1-1,0 1 1,0 0 0,0 0 0,0-1 0,0 1 0,0 0 0,0 0 0,0-1 0,0 1 0,0 0 0,0 0 0,0 0 0,0-1-1,0 1 1,0 0 0,0 0 0,0-1 0,0 1 0,0 0 0,0 0 0,-1 0 0,1-1 0,0 1 0,0 0 0,0 0 0,0 0-1,0-1 1,-1 1 0,1 0 0,0 0 0,0 0 0,0 0 0,-1 0 0,1-1 0,0 1 0,0 0 0,0 0 0,-1 0 0,1 0-1,0 0 1,0 0 0,0 0 0,-1 0 0,1 0 0,0 0 0,0 0 0,-1 0 0,1 0 0,0 0 0,0 0 0,-1 0 0,1 0-1,0 0 1,0 0 0,0 0 0,-1 1 0,-28-1-3057,21 0-164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20.9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1 250 9437,'0'-1'81,"0"0"1,0 0-1,0 0 0,0 0 1,0 0-1,0 0 1,0 0-1,0 0 0,1 0 1,-1 0-1,0 0 1,1 0-1,-1 0 0,0 0 1,1 1-1,-1-1 0,1 0 1,0 0-1,-1 0 1,1 1-1,0-1 0,-1 0 1,1 0-1,0 1 1,0-1-1,-1 1 0,1-1 1,1 0-1,4-3 337,-5 3-214,0 0 0,-1 0 0,0 0 0,1-1 0,-1 1 0,1 0 0,-1 0 0,0 0 0,0 0 0,0-1 0,0 1 0,0 0 0,0-2 0,2-10 2937,3 12-3229,-5 1 139,0 0 0,1 0 0,-1 0 0,0 0 0,0 0 0,1 0 0,-1 0 0,0 0 0,0 0 0,1 0 0,-1 1 0,0-1 0,0 0 0,1 0 0,-1 0 0,0 0 1,0 1-1,0-1 0,1 0 0,-1 0 0,0 0 0,0 1 0,0-1 0,0 0 0,0 0 0,0 1 0,1-1 0,-1 0 0,0 0 0,0 1 0,0-1 0,0 0 0,0 0 0,0 1 0,0-1 0,0 0 0,0 1 0,0-1 1,9 134 1941,-9 146-1546,0-279-199,0-9-200,0-41-14,0-505-258,0 610 254,0 72-842,0-124 679,0 1 0,1 0-1,0 0 1,0 0 0,0-1 0,1 1-1,-1 0 1,1-1 0,0 1-1,1-1 1,2 5 0,-2-5-99,-1 0 0,0 0 1,1 1-1,-2-1 1,1 1-1,0-1 0,-1 1 1,0-1-1,0 1 1,-1 0-1,1 5 0,-1 8-1019,-1-13 698,1 0 1,0 1-1,0-1 0,0 0 1,1 0-1,0 1 0,0-1 1,3 9-1,-1-9-73,0 0 1,1 0-1,0 0 0,0-1 1,6 6-1,-10-10 602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24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6733,'0'0'13781,"6"0"-13588,30 0 910,-35-1-1094,0 1 0,0 0 0,0 0 0,0 0-1,0 1 1,0-1 0,0 0 0,0 0 0,0 0 0,0 1 0,0-1 0,0 0-1,-1 1 1,1-1 0,0 1 0,0-1 0,0 1 0,0-1 0,-1 1 0,1 0 0,0-1-1,-1 1 1,1 0 0,-1 0 0,1 0 0,-1-1 0,1 1 0,-1 0 0,1 0 0,-1 0-1,0 0 1,1 0 0,-1 0 0,0 1 0,10 17 77,21-4 14,-27-11-89,0 0 0,0 0-1,-1 0 1,0 0-1,5 8 1,16 21 33,134 166 91,-86-104-81,-60-80-58,29 42-543,-34-79-12080,-7 21 11657,0-5-2690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24.9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54 7125,'-16'0'3974,"21"0"-3183,113 0 1343,-116 0-2137,0 0 0,0 0 0,0 0 0,0 0 0,0 0 0,0-1 0,0 1 0,0-1 0,0 0 0,0 1 0,-1-1 0,1 0 0,0 0 0,0 0 0,-1 0 0,1-1 0,-1 1 0,1 0 0,1-3 0,-2 2 1,1 1-1,-1 0 1,0 0-1,0 0 0,1 0 1,-1 0-1,1 0 0,-1 0 1,1 0-1,-1 0 1,1 0-1,0 1 0,-1-1 1,1 1-1,0-1 0,-1 1 1,1 0-1,0 0 1,2 0-1,0 0 9,0 0 1,-1 0-1,1 0 1,0-1-1,-1 1 1,1-1-1,-1 0 1,1 0-1,-1 0 1,1-1-1,-1 1 1,0-1-1,0 0 1,1 1-1,3-5 1,11 2-50,-10 5-174,-44-1 215,35 0 1,1-1 1,-1 1 0,0 0-1,0 0 1,1 1-1,-1-1 1,0 0-1,0 0 1,0 0-1,1 0 1,-1 1-1,0-1 1,1 0 0,-1 1-1,0-1 1,0 0-1,1 1 1,-1-1-1,1 1 1,-1-1-1,-1 2 1,-3 2 2,0 0 0,0 0 0,-1 0 0,0-1 0,-8 4 0,-37 5-2,27 3-35,23-14 27,-1 1 0,1-1-1,-1 0 1,1 0-1,-1 0 1,0 0-1,0 0 1,0 0-1,0 0 1,1 0-1,-1-1 1,0 1-1,0-1 1,-3 1 0,-6 2-84,-18 13-12,29-16 87,-1 1 1,0-1 0,0 1 0,1-1-1,-1 1 1,0-1 0,0 1 0,1-1 0,-1 0-1,0 0 1,0 1 0,0-1 0,0 0 0,0 0-1,0 0 1,1 0 0,-1 0 0,0 0-1,0 0 1,0 0 0,0 0 0,0 0 0,-1-1-1,0 0-107,2 2 92,-1-1 1,1 0-1,0 0 0,0 0 1,-1 0-1,1 0 0,0 1 0,0-1 1,-1 0-1,1 0 0,0 0 0,0 1 1,0-1-1,-1 0 0,1 0 0,0 1 1,0-1-1,0 0 0,0 1 1,0-1-1,0 0 0,0 0 0,-1 1 1,1-1-1,0 0 0,0 1 0,0-1 1,0 0-1,0 0 0,0 1 0,1-1 1,-1 0-1,0 1 0,0-1 1,0 0-1,0 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23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 52 10317,'0'0'281,"-5"0"262,-15 0 224,15 0 113,0 0-92,-14 0-238,14 0-223,2 0-145,-10 0-134,12 0-48,1 0 0,-1 0 0,1 0 0,-1 0-1,1 0 1,-1 0 0,1 0 0,-1 0 0,0 0-1,1 0 1,-1 0 0,1 1 0,-1-1 0,1 0 0,-1 0-1,1 1 1,-1-1 0,1 0 0,-1 1 0,1-1-1,0 0 1,-1 1 0,1-1 0,0 0 0,-1 1-1,1-1 1,0 1 0,-1-1 0,1 1 0,0-1 0,0 1-1,-1-1 1,1 1 0,0-1 0,0 1 0,0-1-1,0 1 1,0 0 0,0-1 0,0 1 0,0-1-1,0 1 1,0-1 0,0 1 0,0-1 0,0 1-1,0 0 1,1 0 0,-1 3 7,0 0 32,0 0-21,0 31 104,0-34-122,0-1 0,1 1 0,-1-1 0,0 1 0,0-1 0,1 0 0,-1 1 0,0-1 0,0 1 0,1-1 0,-1 0 0,0 1 0,1-1 0,-1 0 0,1 1 0,-1-1-1,0 0 1,1 0 0,-1 1 0,1-1 0,-1 0 0,1 0 0,-1 0 0,1 0 0,-1 0 0,1 1 0,-1-1 0,1 0 0,0 0 0,17 0-7,-15 0 7,22 4 181,-21-4-84,2-1 80,-6 2-166,1-1 1,-1 0-1,0 0 1,1 0-1,-1 0 1,0 0-1,1 1 1,-1-1-1,0 0 1,1 0-1,-1 0 1,0 0-1,1 0 0,-1 0 1,0 0-1,1 0 1,-1 0-1,0 0 1,1 0-1,-1 0 1,0-1-1,1 1 1,-1 0-1,0 0 1,1 0-1,-1 0 1,0-1-1,1 1 1,-1 0-1,0 0 1,0 0-1,1-1 1,-1 1-1,0 0 1,0-1-1,1 1 1,-1 0-1,0 0 1,0-1-1,0 1 1,0 0-1,0-1 1,1 0-1,8-19 222,-7 15-79,-1 0 0,1-1 0,-1 1-1,0 0 1,0 0 0,-1-1 0,1 1 0,-2-10 0,1 2 55,0 12-197,-1 0 0,1 0 0,-1 0 0,1 0 1,-1 0-1,0 0 0,1 0 0,-1 0 0,0 0 0,0 0 0,1 0 0,-1 0 1,0 0-1,0 0 0,0 1 0,0-1 0,0 0 0,0 1 0,0-1 1,0 1-1,-1-1 0,1 1 0,0 0 0,0-1 0,0 1 0,-1 0 0,-1 0 1,0-1 13,-3-3 113,7 2-85,-1 2-54,0 0 0,0 0 1,0 0-1,0 0 1,0 0-1,0 0 0,0 0 1,0-1-1,0 1 0,0 0 1,0 0-1,0 0 0,-1 0 1,1 0-1,0 0 1,0 0-1,0 0 0,0 0 1,0 0-1,0 0 0,0 0 1,0 0-1,0 0 0,0 0 1,0 0-1,0 0 0,0 0 1,0 0-1,0 0 1,0 0-1,0 0 0,0-1 1,0 1-1,0 0 0,0 0 1,0 0-1,0 0 0,0 0 1,0 0-1,0 0 1,0 0-1,0 0 0,0 0 1,0 0-1,0 0 0,0 0 1,0 0-1,0-1 0,0 1 1,0 0-1,0 0 0,0 0 1,0 0-1,0 0 1,0 0-1,0 0 0,0 0 1,0 0-1,0 0 0,-28-1 77,16 0-115,11 1 37,0 0-1,-1-1 1,1 1-1,0 0 0,0 0 1,0 0-1,0 0 1,0 0-1,-1 0 0,1 0 1,0 0-1,0 0 1,0 1-1,0-1 0,0 0 1,0 1-1,0-1 1,0 1-1,0-1 0,0 1 1,0-1-1,0 1 1,0 0-1,-1 1 0,1 5 4,1-7-3,0 1 1,0 0 0,0 0-1,0-1 1,0 1-1,0 0 1,0 0-1,0 0 1,0-1-1,0 1 1,0 0 0,0 0-1,-1-1 1,1 1-1,0 0 1,-1-1-1,1 1 1,0 0 0,-1-1-1,1 1 1,-1 0-1,1-1 1,-1 1-1,1-1 1,-1 1-1,0-1 1,1 1 0,-1-1-1,0 0 1,1 1-1,-1-1 1,0 0-1,-1 1 1,2-1 0,0 0-1,0 0 1,-1 0-1,1 0 1,0 0 0,0 0-1,0 0 1,-1 0-1,1 0 1,0 0 0,0 0-1,-1 1 1,1-1-1,0 0 1,0 0 0,0 0-1,-1 0 1,1 0-1,0 0 1,0 1 0,0-1-1,0 0 1,-1 0-1,1 0 1,0 1 0,0-1-1,0 0 1,0 0-1,0 0 1,0 1 0,0-1-1,0 0 1,-1 0-1,1 1 1,0-1 0,0 0-1,0 0 1,0 1-1,0-1 1,0 0 0,0 0-1,0 0 1,0 1-1,1-1 1,-2 9-1,-6 24 11,5-17 29,1 0-1,0 32 0,1-28 47,0-19-85,1 0 0,-1 0 0,0 0 0,1 0 0,-1 0 0,0 0 0,1 0 0,0 0 0,-1-1 0,1 1 0,-1 0 0,1 0 0,0-1 0,-1 1 0,1 0 0,0-1 0,0 1 0,0 0 0,-1-1-1,1 1 1,0-1 0,0 1 0,0-1 0,0 0 0,0 1 0,0-1 0,0 0 0,0 0 0,0 0 0,0 0 0,0 0 0,2 0 0,2 1 3,-2 0 10,0 0 0,0 0 0,0 0 0,0-1 0,1 1 0,-1-1 0,6 0 0,-2-1 4,-1 1-38,-3 0 6,-2 1 16,0-1 0,-1-1 0,1 1 0,0 0 0,-1 0 0,1 0 0,0 0 0,-1 0 0,1-1 0,-1 1 0,1 0 0,0 0 0,-1-1 0,1 1 0,-1 0 0,1-1 1,-1 1-1,1-1 0,-1 1 0,1-1 0,-1 1 0,0-1 0,1 1 0,-1-1 0,0 1 0,1-1 0,-1 0 0,0 1 0,1-2 0,1-18 4,-2 18-4,2-9 29,1 7-9,-2 3-12,0 0 0,-1 0 1,1 0-1,0 0 0,0 0 0,-1-1 0,1 1 0,0 0 0,-1-1 0,1 1 0,-1 0 1,0-1-1,1 1 0,-1 0 0,0-1 0,0 1 0,0-1 0,0-1 0,0-105 1680,0 107-1689,0 1 1,0 0 0,0 0 0,0 0-1,0 0 1,0-1 0,0 1 0,0 0-1,0 0 1,0 0 0,0 0 0,-1-1-1,1 1 1,0 0 0,0 0 0,0 0-1,0 0 1,0 0 0,0-1 0,0 1-1,0 0 1,0 0 0,-1 0 0,1 0-1,0 0 1,0 0 0,0 0 0,0 0-1,0-1 1,-1 1 0,1 0 0,0 0-1,0 0 1,0 0 0,0 0 0,-1 0-1,1 0 1,0 0 0,0 0 0,0 0-1,0 0 1,-1 0 0,1 0 0,0 0-1,0 0 1,0 0 0,0 0 0,-1 0-1,1 0 1,0 1 0,0-1 0,0 0-1,0 0 1,-1 0 0,-24 0-2,18 0-28,2 0-2,-18 0 35,17 0-18,2 7 29,-14 18-3,18-24-14,-1-1 1,1 1-1,-1-1 1,1 1-1,0 0 1,-1-1 0,1 1-1,0-1 1,0 1-1,-1 0 1,1-1-1,0 1 1,0-1-1,0 1 1,0 0-1,0-1 1,0 1-1,0 1 1,-3 21-12,-3-11-9,5-11 20,0 0 0,0 1 0,1-1 0,-1 0-1,1 1 1,-1-1 0,1 1 0,0-1 0,-1 0-1,1 1 1,0-1 0,0 1 0,0-1-1,0 1 1,0-1 0,1 3 0,-1 13 34,0-12-12,0-2-28,0-2 9,0 0-1,0 0 1,0-1 0,0 1 0,0 0 0,0-1 0,0 1-1,0 0 1,0-1 0,1 1 0,-1 0 0,0-1-1,0 1 1,1-1 0,-1 1 0,0 0 0,1-1-1,-1 1 1,1-1 0,-1 1 0,1-1 0,-1 1-1,1 0 1,2 0 5,0-1 0,0 1-1,0 0 1,0-1 0,-1 0 0,1 0-1,4 0 1,-7 0-6,7 0 62,-2 0-24,14 0 8,-19 0-45,0 1 0,1-1-1,-1 0 1,0 0 0,0 0-1,0 0 1,0 0 0,1 0 0,-1 0-1,0 0 1,0 0 0,0 0-1,1 0 1,-1-1 0,0 1 0,0 0-1,0 0 1,0 0 0,1 0-1,-1 0 1,0 0 0,0 0 0,0 0-1,0 0 1,0-1 0,0 1-1,1 0 1,-1 0 0,0 0 0,0 0-1,0 0 1,0-1 0,0 1-1,0 0 1,0 0 0,0 0 0,0 0-1,0-1 1,1 1 0,-1 0-1,0 0 1,0 0 0,0 0 0,0-1-1,0 1 1,0 0 0,0 0-1,-1 0 1,1-1 0,0 1 0,0 0-1,0 0 1,0 0 0,0 0-1,0-1 1,0 1 0,0-2 0,2-17 7,-2 19-8,0-1 0,0 1-1,1-1 1,-1 0 0,0 1-1,0-1 1,1 1 0,-1-1-1,0 1 1,1-1-1,-1 1 1,1 0 0,-1-1-1,1 1 1,-1-1 0,1 1-1,-1 0 1,1-1 0,-1 1-1,1 0 1,-1 0-1,1-1 1,0 1 0,-1 0-1,1 0 1,-1 0 0,1 0-1,0 0 1,0 0 0,-1 0-2,0 0 1,1 0-1,-1 0 1,0 0-1,0 0 1,0 0-1,0 0 1,0 0-1,1 0 1,-1 0-1,0 0 1,0-1-1,0 1 0,0 0 1,1 0-1,-1 0 1,0 0-1,0 0 1,0 0-1,0 0 1,0 0-1,0 0 1,0-1-1,1 1 1,-1 0-1,0 0 1,0 0-1,0 0 1,0 0-1,0-1 1,0 1-1,0 0 1,0 0-1,0 0 1,0 0-1,0 0 1,0-1-1,0 1 1,0 0-1,0 0 1,0 0-1,0 0 1,0-1-1,0 1 1,0 0-1,0 0 1,0 0-1,0 0 1,0 0-1,0-1 1,0 1-1,0 0 1,0 0-1,-1 0 1,1-53-1525,0 15-4264,0 38 5712,0 0 0,0-1 0,0 1 0,0 0 0,0 0 0,0-1 0,0 1 0,0 0 0,0 0 0,0-1 0,0 1 0,0 0 0,-1 0 1,1 0-1,0-1 0,0 1 0,0 0 0,0 0 0,-1 0 0,1 0 0,0-1 0,0 1 0,0 0 0,-1 0 0,1 0 0,0 0 0,0 0 0,-1 0 0,1 0 0,0 0 0,0-1 0,0 1 0,-1 0 0,1 0 0,0 0 1,0 0-1,-1 0 0,-30-13-3229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25.7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7829,'0'0'11900,"0"7"-11069,0 38 64,-1-32-810,0-5-58,0 1 1,1-1-1,0 1 0,0-1 1,1 1-1,0-1 0,0 1 1,4 9-1,4-3-10,-7-12-13,0-1 0,-1 1 0,1-1 0,-1 1 0,1 0 0,-1 0 0,0 0 0,0 0 1,0 0-1,-1 0 0,1 0 0,-1 0 0,1 4 0,-2 5 4,1-8-5,0 0 0,0 0 0,0 0 0,0 0 0,0 0 0,1 0 0,0-1 0,1 8 0,5 1-5,-5-10 2,-1 0 0,0 0-1,0 0 1,0 0 0,0 0-1,0 0 1,0 0-1,0 1 1,-1-1 0,1 0-1,-1 1 1,0 2 0,1-2-2,-1-1 0,0 1-1,1-1 1,-1 1 0,1-1 0,0 0 0,-1 1 0,3 2 0,-2-3-35,0 0 0,0 0 0,0 1 0,-1-1 0,1 0 0,-1 0 0,1 0 0,-1 4 0,4 4 202,0-7-2675,-4-12-5405,0-2 6946,0-8-2514,0-15 850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26.2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93 8393,'0'-2'126,"0"0"1,0 0 0,0 1 0,0-1-1,1 0 1,-1 0 0,0 0 0,1 1-1,-1-1 1,1 0 0,0 1-1,0-3 1,14-5 1252,-8 7-1211,-7 1-121,1 1 0,-1 0 1,1 0-1,-1-1 0,0 1 0,1 0 0,-1-1 1,0 1-1,1 0 0,-1-1 0,0 1 0,1-1 1,-1 1-1,0-1 0,0 1 0,0 0 0,1-1 1,-1 1-1,0-1 0,0 1 0,0-1 0,0 1 1,0-1-1,0 1 0,0-1 0,0 1 0,0-1 1,0 1-1,0-1 0,0 1 0,0-1 0,-1 0 0,1 1-6,0-1 0,0 1 0,0-1 0,-1 1 0,1 0-1,0-1 1,0 1 0,0-1 0,0 1 0,0-1-1,0 1 1,0 0 0,0-1 0,0 1 0,0-1-1,1 1 1,-1 0 0,0-1 0,0 1 0,0-1-1,0 1 1,1 0 0,-1-1 0,0 1 0,0 0 0,1-1-1,-1 1 1,0 0 0,0-1 0,1 1 0,-1 0-1,0 0 1,2-1 0,-1 1 28,0 0 0,1 0-1,-1-1 1,1 1 0,-1 0 0,0-1 0,1 1-1,-1-1 1,0 1 0,0-1 0,1 0 0,-1 0-1,0 1 1,1-3 0,-1 2-11,0 0 1,-1 0-1,1 0 0,0 0 1,-1 1-1,1-1 0,0 0 0,0 0 1,0 0-1,0 0 0,0 1 1,0-1-1,0 1 0,0-1 0,0 0 1,0 1-1,0 0 0,0-1 1,1 1-1,-1 0 0,0-1 0,0 1 1,2 0-1,32-5 1268,28 5 559,-63 0-1884,0 0 0,1 0-1,-1 0 1,0 0 0,0 0 0,1 1 0,-1-1 0,0 0-1,0 0 1,1 0 0,-1 0 0,0 0 0,0 0 0,0 0 0,1 1-1,-1-1 1,0 0 0,0 0 0,0 0 0,1 0 0,-1 1-1,0-1 1,0 0 0,0 0 0,0 0 0,0 1 0,0-1 0,1 0-1,-1 0 1,0 1 0,0-1 0,0 0 0,0 0 0,0 1 0,0-1-1,0 0 1,4 25 68,2 23 518,-3 0 0,-3 60 0,0-55-523,6-49-62,-5-4-2,20 3 7,1 0-1,-1 2 1,0 1-1,0 1 1,-1 0-1,37 19 1,-54-24-10,6 3 0,0 1 1,0 0-1,0 0 1,-1 0-1,0 1 1,0 0-1,0 1 1,-1 0-1,7 11 1,-9 6 34,-5-24-29,0 0 0,0 0 0,0 0-1,0 0 1,0 0 0,0 0 0,0 0-1,0 1 1,0-1 0,-1 0 0,1 0 0,0 0-1,-1 0 1,1-1 0,-1 1 0,1 0-1,-1 0 1,0 0 0,1 0 0,-1 0 0,0-1-1,1 1 1,-1 0 0,0 0 0,-1 0-1,-52 17 218,5-1 294,-2-5-158,0-3 0,-1-2 0,-101-1 1,152-6-473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28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 5124,'-4'0'332,"-11"0"369,11 0 307,1 0 93,-41 0 1903,43 0-2983,0 1 0,1 0 0,-1-1-1,0 1 1,1 0 0,-1-1 0,0 1 0,1 0 0,-1 0 0,1 0 0,0 0 0,-1-1 0,1 1 0,0 0 0,-1 0 0,1 0 0,0 0 0,0 0 0,0 0 0,0 1-1,-4 28 354,3 48-217,1-78-154,0 1 0,0-1 0,0 0-1,0 0 1,0 1 0,1-1-1,-1 0 1,0 0 0,0 0-1,0 1 1,0-1 0,0 0-1,0 0 1,0 0 0,0 1-1,1-1 1,-1 0 0,0 0-1,0 0 1,0 0 0,0 0-1,1 1 1,-1-1 0,0 0 0,0 0-1,0 0 1,1 0 0,-1 0-1,0 0 1,0 0 0,0 0-1,1 0 1,-1 0 0,0 0-1,0 0 1,1 0 0,-1 0-1,0 0 1,24 2 125,3-1 645,-23-1-264,-1 0-271,-3 0-227,1-1 0,0 1 0,0 0-1,0-1 1,-1 1 0,1 0 0,0-1-1,-1 1 1,1-1 0,0 1 0,-1-1-1,1 1 1,-1-1 0,1 0 0,-1 1-1,1-1 1,-1 0 0,1 1 0,-1-1-1,0 0 1,1 0 0,-1 1 0,0-1-1,0 0 1,1 0 0,-1 1 0,0-1-1,0 0 1,0 0 0,0 0 0,0 1-1,0-1 1,0 0 0,0 0 0,0 0-1,-1 0 1,1-1 8,0-3 264,0 1-152,0-30 590,0 34-717,0-1 1,0 1 0,0 0 0,0 0-1,0 0 1,0-1 0,0 1-1,0 0 1,0 0 0,0 0 0,0 0-1,-1-1 1,1 1 0,0 0-1,0 0 1,0 0 0,0 0 0,0-1-1,0 1 1,-1 0 0,1 0-1,0 0 1,0 0 0,0 0 0,0 0-1,-1-1 1,1 1 0,0 0-1,0 0 1,0 0 0,0 0 0,-1 0-1,1 0 1,0 0 0,0 0-1,0 0 1,-1 0 0,1 0 0,0 0-1,0 0 1,0 0 0,-1 0-1,-23-7 170,24 7-171,0 1 1,0-1-1,0 0 1,-1 0-1,1 0 0,0 0 1,0 0-1,0 0 1,-1 0-1,1 0 1,0 0-1,0 0 1,0 0-1,-1 0 0,1 0 1,0-1-1,0 1 1,0 0-1,0 0 1,-1 0-1,1 0 0,0 0 1,0 0-1,0 0 1,0 0-1,-1-1 1,1 1-1,0 0 1,0 0-1,0 0 0,0 0 1,0-1-1,0 1 1,-1 0-1,1 0 1,0 0-1,0-1 0,0 1 1,0 0-1,0 0 1,0 0-1,0-1 1,0 1-1,0 0 1,0 0-1,0 0 0,0-1 1,0 1-1,0 0 1,0 0-1,0 0 1,0-1-1,1 1 0,-1 0-1,0 0 1,0 0-1,0 0 1,0 0-1,0-1 1,0 1-1,0 0 1,0 0-1,0 0 1,0 0-1,0 0 1,0-1-1,0 1 1,0 0-1,0 0 1,0 0-1,0 0 1,0 0-1,0 0 1,0-1-1,0 1 1,0 0-1,-1 0 1,1 0-1,0 0 1,0 0-1,0 0 1,0 0-1,0 0 1,0-1-1,0 1 1,0 0-1,0 0 1,-1 0-1,1 0 1,0 0-1,0 0 1,0 0-1,0 0 1,0 0-1,0 0 1,0 0-1,-1 0 1,1 0-1,0 0 1,0 0-1,0 0 1,0 0-1,0 0 1,0 0-1,-1 0 1,1 0-1,0 0 1,0 0-1,0 0 1,0 0-1,-48-4 99,45 11-95,-4 20-22,1-9-14,5-10 15,2 37 20,-1-4 162,0-40-164,0-1-1,1 1 1,-1-1 0,0 1-1,1-1 1,-1 0-1,0 1 1,1-1 0,-1 1-1,1-1 1,-1 0-1,1 1 1,-1-1 0,1 0-1,-1 1 1,1-1-1,-1 0 1,1 0 0,0 1-1,-1-1 1,1 0-1,-1 0 1,1 0 0,-1 0-1,1 0 1,0 0-1,-1 0 1,1 0 0,-1 0-1,1 0 1,0 0-1,-1 0 1,1-1 0,0 1-2,-1 0 0,1 0 0,-1 0 0,1-1 0,0 1 1,-1 0-1,1 0 0,-1 0 0,1 0 0,-1 0 1,1 0-1,-1 0 0,1 1 0,-1-1 0,1 0 1,0 0-1,-1 0 0,1 1 0,-1-1 0,1 0 1,-1 0-1,0 1 0,1-1 0,-1 0 0,1 1 1,-1-1-1,0 0 0,1 1 0,-1-1 0,1 1 1,-1 0-1,0 0 67,29-1 16,-24 0-43,-1 0 36,-4 0-74,1 0 0,0 0 0,0 0 0,-1 0 1,1-1-1,0 1 0,-1 0 0,1 0 0,0-1 0,-1 1 1,1-1-1,0 1 0,-1 0 0,1-1 0,-1 1 0,1-1 1,-1 1-1,1-1 0,-1 0 0,1 1 0,-1-1 0,0 1 0,1-1 1,-1 0-1,0 1 0,1-1 0,-1 0 0,0 1 0,0-1 1,0 0-1,0 0 0,0 1 0,1-1 0,-1 0 0,0 0 0,-1 0 1,1 0 0,0 0 1,0 1-1,0-1 1,0 1 0,0-1-1,0 0 1,0 1-1,0-1 1,0 1 0,0-1-1,1 1 1,-1-1-1,0 1 1,0-1-1,1 0 1,-1 1 0,0-1-1,0 1 1,1-1-1,-1 1 1,1 0 0,-1-1-1,0 1 1,1-1-1,-1 1 1,1 0 0,-1-1-1,1 1 1,-1 0-1,1 0 1,-1-1-1,1 1 1,-1 0 0,2 0-1,1-6 222,1-42 2241,-10 48-2502,-20 0 3,19 0 3,2 0 15,3 0 12,1 0-1,0 0 1,-1 0 0,1 0-1,-1 0 1,1 0-1,0 1 1,-1-1 0,1 0-1,0 1 1,-1-1-1,1 1 1,0 0 0,-3 1-1,4-1 1,-1 1 0,0-1 0,0 1 0,1-1-1,-1 1 1,1-1 0,0 1 0,-1-1 0,1 1 0,0 0 0,0-1-1,0 1 1,0 2 0,0-4 2,0 0-1,0 0 1,0 0 0,0 0 0,0 0-1,1 0 1,-1 1 0,0-1-1,0 0 1,0 0 0,0 0-1,0 0 1,0 0 0,0 1-1,0-1 1,0 0 0,0 0-1,0 0 1,0 0 0,0 1-1,0-1 1,0 0 0,0 0-1,0 0 1,0 0 0,0 0-1,0 1 1,-1-1 0,1 0 0,0 0-1,0 0 1,0 0 0,0 0-1,0 0 1,0 1 0,0-1-1,0 0 1,-1 0 0,1 0-1,0 0 1,0 0 0,0 0-1,0 0 1,0 0 0,-1 0-1,1 0 1,0 0 0,0 0-1,0 0 1,0 0 0,0 1-1,-1-1 1,1-1 0,-1 1 0,1 1 0,-1-1 0,1 0 0,-1 0 0,0 0-1,1 0 1,-1 0 0,1 0 0,-1 1 0,1-1 0,-1 0 0,1 0 0,-1 1 0,1-1 0,-1 0 0,1 1 0,-1-1 0,1 1 0,-1-1 0,1 1 0,0-1 0,-1 0 0,1 1 0,0 0 0,-1-1-1,1 1 1,0-1 0,0 1 0,0-1 0,-1 1 0,1-1 0,0 2 0,-1 22-15,1-16 34,0-3 29,0-3-2,0-1-45,1-1 0,-1 1-1,0-1 1,0 1-1,0-1 1,0 1-1,0-1 1,0 1-1,1-1 1,-1 1-1,0-1 1,0 1-1,1-1 1,-1 1-1,0-1 1,1 0 0,-1 1-1,0-1 1,1 0-1,-1 1 1,1-1-1,-1 0 1,1 1-1,-1-1 1,1 0-1,-1 0 1,1 1-1,-1-1 1,1 0-1,-1 0 1,1 0 0,17 1 13,-15-1-8,4 0 92,-2 0-63,15 0 10,3 0 1,-23 0-46,0 0-1,1 0 1,-1 0 0,0 0-1,0 0 1,1 0 0,-1 0-1,0 0 1,0 0 0,1 0-1,-1 0 1,0 0 0,0 0-1,0 0 1,1-1 0,-1 1-1,0 0 1,0 0 0,0 0-1,1 0 1,-1-1 0,0 1-1,0 0 1,0 0 0,0 0-1,0 0 1,1-1 0,-1 1-1,0 0 1,0 0 0,0-1-1,0 1 1,0 0 0,0 0-1,0 0 1,0-1 0,11-20-14,-11 20 13,0 1 0,0 0 0,0-1 0,0 1 0,0 0 0,1-1 0,-1 1 0,0 0-1,0-1 1,0 1 0,1 0 0,-1-1 0,0 1 0,0 0 0,1 0 0,-1-1 0,0 1-1,0 0 1,1 0 0,-1 0 0,0-1 0,1 1 0,-1 0 0,0 0 0,1 0-1,0 0 1,3-4 16,-1-7 8,0 1 1,-1 0-1,-1-1 1,1 0 0,-2 1-1,0-17 1,0 26-24,0 1-1,0-1 1,0 1 0,0 0 0,0-1-1,0 1 1,0 0 0,-1-1 0,1 1 0,0 0-1,0-1 1,0 1 0,0 0 0,-1-1-1,1 1 1,0 0 0,0 0 0,0-1 0,-1 1-1,1 0 1,0 0 0,-1-1 0,1 1-1,0 0 1,-1 0 0,1 0 0,0-1-1,-1 1 1,1 0 0,0 0 0,-1 0 0,1 0-1,0 0 1,-1 0 0,-32-3-9,-2-1-291,29 4-192,1 0-370,-15 0-542,15 0-606,0 1-2472,5-1 4438,-1 0-1,1 0 1,0 0 0,0 0-1,0 0 1,-1 0-1,1 0 1,0 0-1,0 0 1,0 0 0,-1 0-1,1 0 1,0 0-1,0 0 1,0 0-1,-1 0 1,1 0 0,0 1-1,0-1 1,0 0-1,0 0 1,-1 0-1,1 0 1,0 0 0,0 0-1,0 1 1,0-1-1,0 0 1,-1 0-1,1 0 1,0 0 0,0 1-1,0-1 1,0 0-1,0 0 1,0 1-1,-3 25-3522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29.3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245 31 9545,'4'-3'5531,"-2"-5"-4238,-3-6-1301,1 9 754,-42 5 1333,-35 0 297,75 0-2363,1 0 1,-1 0-1,1 1 1,-1-1-1,0 1 1,1 0-1,-1-1 1,1 1-1,-1 0 1,1 0-1,-1 0 1,1 0-1,0 0 1,0 0-1,-1 0 1,1 0-1,0 1 1,0-1-1,0 0 1,0 1-1,-1 2 1,-12 14 152,0 2 8,6-9-110,0 0 0,1 0 0,1 1 0,0 0 0,0 0 0,1 1 0,1 0 0,0-1 0,1 1 0,-2 16 0,0 15-11,1 75-1,4-111-41,0-6-11,0-1 0,1 1 0,-1 0 0,1-1 1,-1 1-1,1 0 0,0-1 0,-1 1 0,1 0 0,0-1 0,0 1 1,0-1-1,0 0 0,1 1 0,-1-1 0,0 0 0,1 0 0,-1 0 1,0 0-1,1 0 0,0 0 0,-1 0 0,1 0 0,-1 0 0,1-1 1,0 1-1,-1-1 0,1 1 0,2-1 0,9 5 6,5 14 10,15-5 13,-26-10-20,0 0 0,1-1 0,-1 0 0,1 0-1,0-1 1,0 0 0,0 0 0,0-1 0,8 0 0,-2 1 3,33 1 2,55-3-1,-40-1-12,-59 1-3,-1 0 1,1 0 0,-1-1-1,1 1 1,-1-1-1,1 0 1,-1 1-1,1-1 1,-1 0 0,0 0-1,1-1 1,-1 1-1,0 0 1,0-1-1,0 1 1,3-4 0,-4 4-12,1-1 1,0 1 0,0-1 0,0 1 0,0 0 0,0-1 0,0 1 0,0 0 0,0 0-1,0 1 1,1-1 0,-1 0 0,0 1 0,1-1 0,-1 1 0,4 0 0,-4 0-46,0 0 0,1 0 0,-1 0 0,1 0 1,-1-1-1,0 1 0,1-1 0,-1 1 0,0-1 0,4-1 1,-5 1-13,1-1 0,-1 1 0,0 0 1,0-1-1,0 1 0,0 0 1,0-1-1,0 0 0,0 1 1,1-3-1,7-4-2213,-7-8-796,-2-1-4412,0 1 3930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34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206 230 8001,'10'0'266,"-8"0"516,-2-5-216,0-55 1460,0 30-1103,0 29-907,0 1 0,0 0 0,0-1 1,0 1-1,0-1 0,0 1 0,0 0 0,0-1 0,0 1 1,0 0-1,-1-1 0,1 1 0,0-1 0,0 1 1,0 0-1,-1 0 0,1-1 0,0 1 0,0 0 0,-1-1 1,1 1-1,0 0 0,0 0 0,-1-1 0,1 1 0,0 0 1,-1 0-1,1 0 0,-1-1 0,-24-18 458,25 19-459,0 0-1,-1 0 1,1 0-1,0 0 1,-1 0-1,1-1 0,0 1 1,-1 0-1,1 0 1,0 0-1,0-1 1,-1 1-1,1 0 1,0-1-1,0 1 1,-1 0-1,1 0 1,0-1-1,0 1 0,0 0 1,0-1-1,0 1 1,-1 0-1,1-1 1,0 1-1,0-1 1,0 1-1,0-1 1,0 1-1,0-1 1,0 0 0,0 0 0,0 1-1,0-1 1,-1 0 0,1 1 0,0-1-1,0 0 1,-1 1 0,1-1 0,0 0-1,-1 1 1,1-1 0,-1 0 0,1 1-1,-1-1 1,1 1 0,-1-1 0,1 1-1,-1-1 1,1 1 0,-1 0-1,0-1 1,1 1 0,-1 0 0,0-1-1,1 1 1,-1 0 0,0 0 0,1 0-1,-1-1 1,0 1 0,0 0 0,1 0-1,-2 0 1,-8-2 131,0-7 219,0 5-200,-1 2 0,0-1-1,0 2 1,0-1-1,0 2 1,-1-1-1,-12 2 1,20-1-163,4 0-3,0 0 0,-1 0 0,1 0 0,0 0 0,0 0 1,-1 0-1,1 0 0,0 0 0,-1 0 0,1 1 0,0-1 0,0 0 0,-1 0 0,1 0 0,0 0 0,-1 0 0,1 0 0,0 1 0,0-1 0,0 0 1,-1 0-1,1 1 0,0-1 0,0 0 0,0 0 0,-1 0 0,1 1 0,0-1 0,0 0 0,0 1 0,0-1 0,0 0 0,0 0 0,-1 1 0,-6 23-52,7-24 52,0 1-1,0-1 1,0 0 0,0 0-1,0 1 1,0-1 0,0 0-1,0 0 1,0 1-1,-1-1 1,1 0 0,0 0-1,0 1 1,0-1-1,-1 0 1,1 0 0,0 0-1,0 1 1,-1-1 0,1 0-1,0 0 1,0 0-1,-1 0 1,1 0 0,0 1-1,0-1 1,-1 0 0,1 0-1,0 0 1,-1 0-1,1 0 1,-1 0 0,1 0 0,0 0 1,0 0-1,-1 0 1,1 0-1,0 0 1,0 0-1,-1 0 0,1 0 1,0 0-1,0 0 1,0 0-1,-1 1 1,1-1-1,0 0 1,0 0-1,-1 0 1,1 0-1,0 0 1,0 1-1,0-1 1,0 0-1,-1 0 1,1 0-1,0 0 1,0 1-1,0-1 1,0 0-1,0 0 1,0 1-1,0-1 0,0 0 1,-1 0-1,1 1 1,0-1-1,0 0 1,0 0-1,0 1 1,-2 8-11,-1 0-2,2-1-1,0 0 1,0 1-1,0-1 1,1 1 0,1 11-1,-1-7 30,0 1 6,3-11-7,2-2-3,25 8 34,-22-8-16,-1-1 10,110 0 321,-117 0-361,1 0 1,0 0 0,0 0 0,0-1 0,-1 1 0,1 0 0,0-1 0,0 1 0,-1-1-1,1 1 1,0-1 0,-1 1 0,1-1 0,-1 1 0,1-1 0,0 0 0,-1 1 0,0-1-1,1 0 1,-1 1 0,1-1 0,-1 0 0,0 0 0,1 1 0,-1-1 0,0 0 0,0 0-1,0 0 1,1 1 0,-1-1 0,0 0 0,0 0 0,0 0 0,-1 0 0,1 0-1,1-8 17,4 4 2,-5 5-10,1 0 0,-1 0 0,0 0 0,0 0 0,1 0 0,-1 0 0,0 0 0,0 0 0,0-1 0,1 1 0,-1 0 0,0 0 0,0 0 0,0 0 0,1-1 0,-1 1 0,0 0 0,0 0 0,0-1 0,0 1 0,0 0 0,1 0 0,-1-1 0,0 1 0,0 0 0,0 0 0,0-1 0,0 1 0,0-1 0,3-16 330,-2 13 48,-1 0 200,0 4-553,0-1-1,0 1 1,1 0-1,-1-1 1,0 1 0,0-1-1,0 1 1,0 0-1,0-1 1,0 1 0,0 0-1,0-1 1,0 1-1,0 0 1,0-1 0,0 1-1,0-1 1,0 1-1,0 0 1,0-1-1,0 1 1,-1 0 0,1-1-1,0 1 1,0 0-1,0-1 1,0 1 0,-1 0-1,1 0 1,0-1-1,0 1 1,-1 0 0,1 0-1,0-1 1,-1 1-1,1 0 1,0 0 0,-1 0-1,1-1 1,0 1-1,-1 0 1,0 0-1,-21 0-33,22 0 1,0 0-1,0 0 0,-1 0 0,1 0 0,0 0 0,0 0 0,0 0 0,-1 0 0,1 0 1,0 0-1,0 0 0,-1 0 0,1 0 0,0 0 0,0 0 0,0 0 0,0 0 0,-1 0 0,1 0 1,0 0-1,0 1 0,0-1 0,-1 0 0,1 0 0,0 0 0,0 0 0,0 0 0,0 1 1,0-1-1,-1 0 0,1 0 0,0 0 0,0 0 0,0 1 0,0-1 0,0 0 0,0 0 0,0 0 1,0 1-1,0-1 0,0 0 0,0 0 0,0 0 0,0 1 0,0-1 0,0 0 0,0 0 1,0 0-1,0 1 0,0-1 0,0 0 0,0 0 0,0 0 0,0 1 0,0-1 0,1 0 0,-1 29-50,0-28 48,0 0 0,0-1 0,0 1 0,0 0 1,0-1-1,0 1 0,0 0 0,-1-1 0,1 1 0,0 0 0,0-1 0,0 1 1,-1 0-1,1-1 0,0 1 0,-1-1 0,1 1 0,-1 0 0,-13 24-18,11 1 12,3-3-4,0-18 124,7-5-45,21 0 14,-21 0-42,-2-8-14,16-20 8,-20 27-30,-1 1 1,1-1-1,-1 1 0,1-1 1,-1 1-1,0-1 0,1 0 1,-1 1-1,0-1 1,1 1-1,-1-1 0,0 0 1,0 1-1,0-1 0,0 1 1,1-1-1,-1 0 0,0 1 1,0-2-1,3-19 48,10 9-47,-12 9-5,0-1 0,-1 1 1,1-1-1,-1 1 1,0-1-1,0-5 1,0-51 569,0 60-567,0-1 1,0 1-1,0-1 0,0 1 0,0 0 1,0-1-1,0 1 0,0-1 1,0 1-1,0-1 0,-1 1 1,1 0-1,0-1 0,0 1 1,0-1-1,-1 1 0,1 0 0,0-1 1,0 1-1,-1 0 0,1-1 1,0 1-1,-1 0 0,1 0 1,-1-1-1,1 1 0,-1 0 1,-56-3-104,56 3 100,1 0 1,0 0 0,-1 0-1,1 0 1,0 0-1,-1 0 1,1 0-1,0 0 1,0 0-1,-1 0 1,1 0 0,0 0-1,-1 0 1,1 1-1,0-1 1,-1 0-1,1 0 1,0 0 0,0 0-1,-1 1 1,1-1-1,0 0 1,0 0-1,0 0 1,-1 1-1,1-1 1,0 0 0,0 0-1,0 1 1,-1-1-1,1 0 1,0 1-1,0-1 1,0 0 0,0 1-1,0-1 1,0 1-1,-13 24 7,10-13-23,3 42-52,0-41 57,0-9 48,4-4 26,15 0 4,-14 0-27,0-8-45,12-23-11,-16 31 16,-1-1 0,1 0 0,-1 1 1,1-1-1,-1 0 0,0 0 1,1 1-1,-1-1 0,0 0 0,0 0 1,0 0-1,1 1 0,-1-1 1,0 0-1,0-2 0,0 1 4,0-1 0,0 0 0,0 0 0,0 1-1,1-1 1,-1 0 0,2-3 0,12-7-2,-3-23 35,-9 10-47,-2-20-2031,-7 46 458,-6 0 866,-33 0-6721,41 0 3997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0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0 185 8129,'0'-1'31,"0"1"0,0-1-1,1 0 1,-1 1 0,0-1 0,0 0 0,0 1 0,1-1 0,-1 0 0,0 1 0,0-1 0,1 1-1,-1-1 1,1 0 0,-1 1 0,0-1 0,1 1 0,-1-1 0,1 1 0,0-1 0,-1 1-1,1 0 1,-1-1 0,1 1 0,-1 0 0,1-1 0,1 1 0,17-4 193,-14 4-20,-5-1-139,1 1-1,0 0 1,-1-1-1,1 1 1,-1-1-1,1 1 1,-1 0-1,1-1 1,-1 1-1,0-1 1,1 1-1,-1-1 1,1 0-1,-1 1 1,0-1-1,0 1 1,1-1-1,-1 0 1,0 1-1,0-1 1,0 0-1,0 1 1,1-1-1,-1 1 1,0-1-1,0 0 1,0 1-1,-1-1 1,1 0-1,0 1 1,0-1-1,0 0 1,-1 0-1,1-3 3291,0 11-2548,0 37 255,0-2-639,0 372 1925,0-422-2206,0-31-118,0-318 183,0 351-153,1 0 0,-1 0 0,2 0 0,-1 1 0,0-1-1,1 1 1,0-1 0,0 1 0,5-8 0,-4 8 15,-1 0 0,0 0 0,1-1 0,-2 1 1,1 0-1,-1-1 0,0 0 0,0 1 0,0-9 0,-1-104 734,0 118-866,0 6-94,0 34 158,0 10 40,0 226-572,1-270 315,-1 0 0,1 1 1,1-1-1,-1 0 0,1 0 1,3 9-1,-3-9-218,0 0 0,0 0 0,0 0 0,-1 0 0,0 0 0,1 10 0,-2-11-239,0 0 0,1 1 0,0-1 0,0 0-1,0 1 1,5 8 0,-1 0-1004,-2 15-2060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5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16069,'0'0'6041,"7"0"-6134,107 0-365,-27 0-4117,-4 0-3139,-57 0 4845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34.8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86 11061,'0'-2'81,"0"1"1,0-1-1,0 1 0,0-1 1,0 1-1,0 0 0,0-1 0,0 1 1,-1-1-1,1 1 0,-1 0 1,1-1-1,-1 1 0,1 0 1,-1 0-1,0-1 0,1 1 1,-1 0-1,0 0 0,0 0 0,0 0 1,0 0-1,0 0 0,0 0 1,0 0-1,-1 0 0,1 0 1,0 1-1,0-1 0,-1 1 1,-1-2-1,-9-4 524,12 6-546,0 0 0,-1 0 0,1-1 1,-1 1-1,1 0 0,0-1 0,-1 1 0,1 0 0,0-1 0,-1 1 1,1 0-1,0-1 0,-1 1 0,1-1 0,0 1 0,0-1 0,0 1 1,0-1-1,-1 1 0,1-1 0,0 1 0,0-1 0,0 1 1,0-1-1,0 1 0,0-1 0,0 0 20,0 1 1,0-1 0,0 1-1,0-1 1,0 1-1,0-1 1,0 1-1,0-1 1,0 1-1,0-1 1,-1 1-1,1-1 1,0 1-1,0-1 1,0 1-1,-1 0 1,1-1-1,0 1 1,-1-1-1,1 1 1,0 0-1,-1-1 1,1 1-1,-1-1 1,-18-8 1261,14 1-195,5 6-1064,1 6 4,-1 39 671,-1-30-582,0-4-70,1 0 1,0 0-1,0 0 0,1 0 0,0 0 0,4 17 1,4-4 55,-6-15-109,0 1 1,0 0-1,0 0 1,-1 0-1,0 0 0,-1 0 1,0 0-1,0 9 0,0-6-14,0 0-1,0 0 0,1-1 1,1 1-1,0 0 0,4 10 1,-3-11-18,0 1-1,-1 0 1,0-1 0,-1 1 0,-1 0 0,1 12 0,-1-13-10,-1-1-1,2 0 1,-1 0-1,1 0 1,1 0-1,6 17 1,0-1 1,-4-5-2,0 0 0,2 30-1,-1-8 3,14 66-762,-9-62-4424,-10-42 3243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35.2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1 158 9989,'0'-105'5307,"6"101"-5242,37-11 369,-15 5 568,31-8 1,-41 15-492,-1 1 1,1 1 0,18 1 0,-19 0-175,-16 0-326,1 0 1,-1 0-1,0 0 1,0 1 0,0-1-1,0 0 1,0 0-1,0 1 1,0-1-1,0 0 1,0 1-1,0-1 1,0 1-1,0-1 1,0 1 0,-1 0-1,1-1 1,0 1-1,0 0 1,-1-1-1,1 1 1,0 0-1,-1 0 1,1 0-1,0 0 1,-1 0 0,1 0-1,0 1 1,-1-1-3,0 0 0,1 0 1,-1 0-1,1 0 0,-1 0 0,1 0 1,0 0-1,-1 0 0,1 0 1,0 0-1,0-1 0,0 1 1,-1 0-1,1-1 0,0 1 1,0 0-1,0-1 0,0 1 0,0-1 1,0 1-1,0-1 0,0 0 1,0 0-1,1 1 0,-1-1 1,0 0-1,0 0 0,2 0 1,-2 0 3,1 0 0,-1 0 0,1 1 0,-1-1 0,1 0 0,-1 1 0,1-1 0,-1 1 0,1-1 0,-1 1 0,0 0 0,0 0 0,1 0 0,-1 0 1,0 0-1,0 0 0,0 0 0,0 0 0,0 0 0,0 0 0,2 3 0,6 6 78,15 2 114,21 36 156,-32-36-291,0 0-1,-1 1 1,0 1-1,-1 0 1,0 0-1,-1 1 1,-1 0-1,-1 1 1,12 26-1,-12-19-39,-1 1 1,-2-1-1,0 1 0,-1 0 0,-1 0 0,0 36 0,-2-35 5,0-19-28,-1 0 0,1 0 0,-1 0 0,0 0 0,0 0 0,-1 1 0,0-1 0,0 0-1,-1 0 1,1 0 0,-4 6 0,-24 21 15,14 1-24,-16-1 19,14-2 5,10-24-19,0-2 0,0 1 1,-11 5-1,-22 17 11,16-9-130,-2-1 0,0-1 0,-1-1 1,0-1-1,-1-2 0,-1 0 0,-37 10 1,48-20-1898,9-3-5776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36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29 11857,'0'0'3782,"-6"0"-3255,-41 0-49,43 0-443,2 5-4,-7 16-4,5-12-40,-3 24-8,8-29 32,-1-1 50,1-1 43,-2-2-102,1 0 0,0 1 0,0-1 0,0 0 0,0 0 0,0 0 0,0 1 0,0-1 1,0 0-1,0 0 0,0 1 0,0-1 0,0 0 0,0 0 0,0 0 0,0 1 0,0-1 0,0 0 0,0 0 0,0 1 0,0-1 0,0 0 0,0 0 0,0 0 0,0 1 0,1-1 0,-1 0 0,0 0 0,0 0 0,0 1 0,0-1 0,0 0 0,1 0 1,-1 0-1,0 0 0,0 0 0,0 1 0,1-1 0,-1 0 0,0 0 0,0 0 0,0 0 0,1 0 0,-1 0 0,0 0 0,0 0 0,1 0 0,-1 0 0,0 0 0,0 0 0,0 0 0,1 0 0,-1 0 0,0 0 0,0 0 0,1 0 0,-1 0 0,0 0 0,1-1 1,27 1 26,-21 0-10,-2 0 40,16 0 62,-16 0 49,-5-23 202,0 19 120,0 1-354,1-3-86,-1 5-48,0 1-1,0 0 1,0-1 0,0 1 0,0 0 0,0-1-1,0 1 1,0 0 0,0-1 0,0 1 0,-1 0-1,1-1 1,0 1 0,0 0 0,0 0 0,-1-1-1,1 1 1,0 0 0,0 0 0,-1-1 0,1 1-1,0 0 1,0 0 0,-1 0 0,1 0 0,0-1-1,-1 1 1,1 0 0,0 0 0,-1 0 0,1 0-1,0 0 1,-1 0 0,1 0 0,0 0 0,-1 0-1,-30 0 29,23 0-4,8-1-28,-1 1 1,0 0 0,1 0 0,-1-1-1,0 1 1,1 0 0,-1 0 0,0 0-1,0 0 1,1 0 0,-1 0 0,0 0-1,0 0 1,1 0 0,-1 0 0,0 0-1,0 0 1,1 0 0,-1 1 0,0-1-1,0 1 1,0-1-3,0 0 1,1 1-1,-1-1 0,0 0 0,0 0 1,1 1-1,-1-1 0,0 0 0,1 0 1,-1 0-1,0 0 0,0 0 0,1 0 1,-1 0-1,0 0 0,0 0 0,1-1 1,-1 1-1,0 0 0,1 0 0,-2-1 1,1 0 0,-1 1 0,1 0 0,-1 0 0,1-1 0,0 1 0,-1 0 0,1 0 0,-1 0 0,1 1 0,-1-1 0,1 0 0,-2 1 0,1 3-18,-7 15-21,6-14 37,3-2 7,0 4-1,0-5-2,0 0 0,-1-1 0,1 1 0,0 0 0,0 0-1,0 0 1,1 0 0,-1 0 0,0 0 0,1 0 0,-1 0 0,1 0 0,0 0 0,0-1 0,0 1 0,1 3 0,27 1 61,-24-1-29,-5-5-31,0 1 1,0-1-1,0 0 0,1 0 0,-1 1 0,0-1 1,0 0-1,0 1 0,0-1 0,1 0 1,-1 0-1,0 1 0,0-1 0,1 0 1,-1 0-1,0 0 0,0 1 0,1-1 0,-1 0 1,0 0-1,0 0 0,1 0 0,-1 0 1,0 1-1,1-1 0,-1 0 0,0 0 0,1 0 1,-1 0-1,0 0 0,1 0 0,65 12 42,-35-11 80,-28-1-110,-1 0-28,-1 0 14,-1 0 0,0 0 0,1 0 0,-1 0 0,1 0 0,-1 0 0,0 0 0,1 0 0,-1 0 0,0 0 0,1 0 0,-1 0 0,0-1 0,1 1 0,-1 0 0,0 0 0,1-1 0,-1 1 0,0 0 0,1 0-1,-1-1 1,0 1 0,0 0 0,1 0 0,-1-1 0,0 1 0,0 0 0,0-1 0,1 0 0,1-22 13,1-81 1268,-3 103-1267,0 0-1,0 0 1,0 0-1,0 1 0,0-1 1,-1 0-1,1 0 1,0 0-1,-1 0 1,1 0-1,0 1 0,-1-1 1,1 0-1,-1 0 1,1 1-1,-1-1 1,0 0-1,1 1 1,-1-1-1,0 0 0,0 1 1,1-1-1,-1 1 1,-1-1-1,-20-6 109,20 7-108,1 0-12,1 0 1,0 0 0,-1 0 0,1 0-1,0 0 1,0 0 0,-1 0 0,1 0-1,0 0 1,-1 0 0,1-1 0,0 1-1,-1 0 1,1 0 0,0 0 0,-1 0-1,1 0 1,0 0 0,0-1 0,-1 1-1,1 0 1,0 0 0,0 0 0,-1-1-1,1 1 1,0 0 0,0-1 0,0 1-1,-1 0 1,1 0 0,0-1 0,0 1-1,0 0 1,0-1 0,-4-2 4,-34 0-1,36 3-3,-1 0-1,1 0 0,-1 0 1,0 0-1,1 0 1,-1 0-1,1 1 0,-1 0 1,1-1-1,-1 1 1,1 0-1,0 0 0,-3 2 1,-3 23-3,-5-14-21,10-7 10,1 0 1,0 0-1,0 0 0,0 1 0,1-1 0,-1 1 0,1-1 1,0 7-1,1-10 14,-2 22-12,3-4 10,-1 0-7,0-19 6,0-1 0,0 0 0,0 1 1,0-1-1,0 0 0,0 1 0,0-1 1,0 0-1,0 1 0,0-1 1,0 0-1,0 0 0,0 1 0,1-1 1,-1 0-1,0 1 0,0-1 0,0 0 1,1 0-1,-1 1 0,0-1 0,0 0 1,0 0-1,1 0 0,-1 1 1,0-1-1,0 0 0,1 0 0,-1 0 1,0 0-1,1 0 0,-1 1 0,0-1 1,1 0-1,-1 0 0,1 0 1,26 14 6,-13-6 30,-13-7-37,-1-1 1,1 0 0,0 1-1,0-1 1,-1 1-1,1-1 1,0 0 0,0 0-1,-1 1 1,1-1 0,0 0-1,0 0 1,0 0-1,0 0 1,-1 0 0,1 0-1,2 0 1,14-1 66,-15 1-69,20 1 54,-21-1-50,0 0 1,0 0-1,0 0 1,0 0-1,0 0 1,0 0-1,0 0 1,0 0-1,0-1 1,0 1-1,0 0 1,0-1-1,0 1 1,0-1-1,0 0 1,0 1-1,-1-1 1,1 1-1,0-1 1,1-1-1,1-27 24,-3 29-25,0-1 0,0 1-1,-1 0 1,1 0 0,0 0-1,0 0 1,0 0-1,0-1 1,0 1 0,0 0-1,0 0 1,0 0 0,0-1-1,0 1 1,0 0 0,0 0-1,0 0 1,0 0 0,0-1-1,0 1 1,0 0 0,0 0-1,0 0 1,0-1 0,0 1-1,0 0 1,0 0 0,0 0-1,0 0 1,0-1 0,0 1-1,0 0 1,1 0-1,-1 0 1,0 0 0,0 0-1,0-1 1,0 1 0,0 0-1,1 0 1,-1 0 0,0 0-1,0 0 1,0 0 0,0 0-1,1 0 1,-1 0 0,0 0-1,0-1 1,1 1 0,-1 0-1,1 0 0,0 0 1,-1 0-1,1-1 0,0 1 1,-1 0-1,1-1 0,0 1 0,-1 0 1,1-1-1,-1 1 0,1-1 1,-1 1-1,1-1 0,-1 1 1,1-1-1,-1 1 0,1-1 1,-1 0-1,0 1 0,1-1 1,-1 0-1,0 1 0,0-1 1,1 0-1,-1 1 0,0-1 1,0 0-1,0 1 0,0-1 0,0 0 1,0-1-1,0-35 33,0 19-2,0-15-64,0 30-112,-6 1-267,4 1 617,-21-6-2054,21 7 1118,-1-1 0,0 1 0,0-1-1,1 1 1,-1 0 0,0 0 0,0 0 0,-3 1-1,6 7-2394,0 30-257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36.8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50 13133,'4'-34'2838,"-3"18"4567,-1 517-5216,0-499-2188,0 0 0,0 0 0,1 1 0,-1-1 0,1 0-1,-1 0 1,1 0 0,0 0 0,-1 0 0,1 0 0,0 0 0,0 0 0,1 0 0,-1 0 0,0-1-1,1 1 1,-1 0 0,1-1 0,1 2 0,-1-2 0,-1 1 0,1-1 0,-1 1-1,0-1 1,1 1 0,-1 0 0,0-1 0,0 1 0,0 0-1,0 0 1,0 0 0,-1 0 0,1 0 0,0 0 0,-1 0-1,1 0 1,-1 0 0,0 4 0,0-4 0,0-1-1,0 1 1,1-1-1,-1 1 1,0-1 0,1 1-1,-1-1 1,1 1-1,-1-1 1,1 1 0,0-1-1,-1 0 1,1 1-1,0-1 1,0 0-1,0 0 1,0 0 0,0 0-1,1 1 1,-1-1-1,0-1 1,0 1 0,3 1-1,4 5 3,-2-2 4,0-1 0,0 1 0,1-1 1,-1 0-1,1 0 0,0-1 0,0 0 1,0 0-1,1-1 0,-1 0 0,0 0 1,1-1-1,0 0 0,-1 0 1,1-1-1,10 0 0,119 0-78,-135 0 61,0 0 0,0 0 0,0 0 0,0-1 0,0 1 0,0-1 0,0 1 0,0-1 0,0 0 0,0 0 0,0 0 0,0 0 0,0 0 0,-1 0 0,1 0 0,0-1 0,-1 1 0,1-1 0,1-2 0,-2 3-15,1-1 1,-1 1-1,0-1 1,1 1-1,0 0 1,-1 0-1,1-1 1,0 1-1,-1 0 1,1 1-1,0-1 1,0 0-1,0 0 1,0 1-1,0-1 1,0 1-1,0 0 1,0-1-1,3 1 1,-3 0-14,0 0 1,0 0 0,0 0-1,0-1 1,0 1 0,0-1-1,0 0 1,-1 1 0,1-1 0,0 0-1,0 0 1,0 0 0,-1 0-1,1 0 1,2-2 0,-3 1-27,1 1 1,-1 0 0,1 0 0,-1 0-1,1 0 1,0 0 0,-1 0 0,1 0 0,0 1-1,0-1 1,0 1 0,-1-1 0,1 1-1,0 0 1,3-1 0,-4 1 4,0 0 0,0 0 0,0 0 0,0 0 0,1-1 0,-1 1 0,0 0 0,0-1 0,0 1 0,0-1 0,0 1 0,0-1 0,0 1 0,0-1 0,0 0 0,-1 0 0,1 1 1,0-1-1,0 0 0,-1 0 0,1 0 0,0 0 0,-1 0 0,1-1 0,4-4-345,-3 3-96,1 0 1,-1-1-1,0 1 0,0-1 0,0 1 0,0-1 0,0 0 1,-1 1-1,0-1 0,1-4 0,2-42-9072,-4 34 6579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37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101 120 10073,'-84'0'5157,"83"0"-5084,0 1 0,0-1 0,0 1 0,0-1 0,1 1 0,-1-1-1,0 1 1,0-1 0,0 1 0,1 0 0,-1 0 0,0-1 0,1 1 0,-1 0 0,0 0 0,1 0 0,-1 0 0,1-1-1,0 1 1,-1 0 0,1 0 0,0 0 0,-1 0 0,1 0 0,0 2 0,0 2 5064,7-3-3757,20-2-2345,-13 0 1507,-10 0-541,-1 0 0,1-1-1,0 1 1,0-1 0,-1 1 0,1-1-1,3-2 1,13-8 2,-16 9-5,-1 0 1,1 0 0,-1 0-1,1 0 1,0 0-1,0 1 1,0 0-1,0 0 1,0 0-1,0 0 1,0 1 0,5-1-1,-5 1-18,-1 0 0,0-1 0,0 1 0,0-1 0,0 0 0,0 0 0,0 0 0,0 0 0,0 0 0,0-1 0,0 1 0,-1-1 0,4-2 0,6-4-157,29-11-1278,-34 16 769,-1 0-1,1 0 1,-1 0 0,0-1-1,7-5 1,-9 6-559,0-1-1,-1 0 1,1 0 0,-1-1-1,5-6 1,0-3-2842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37.3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31 196 15813,'-4'-5'544,"1"0"-1,-1 0 1,2 0-1,-1 0 1,0-1-1,1 1 1,0-1-1,1 0 1,-3-10-1,2-31 114,2 47-657,0-1 1,0 1-1,0-1 1,0 1-1,0 0 1,0-1 0,0 1-1,0 0 1,0-1-1,0 1 1,0 0-1,1-1 1,-1 1-1,0 0 1,0-1 0,0 1-1,1 0 1,-1-1-1,0 1 1,0 0-1,1 0 1,-1-1-1,0 1 1,1 0 0,-1 0-1,0 0 1,1-1-1,-1 1 1,0 0-1,1 0 1,-1 0-1,0 0 1,1 0 0,-1 0-1,1 0 1,61-19 53,0 3 0,1 2 0,77-5 1,11 11-4449,-150 8 3705,0 0-278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1.8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1 5501,'0'4'10149,"0"6"-5472,0 58-4738,0-53 113,-1-10-30,1 0-1,0 0 1,0 0 0,0 0 0,1 0-1,0 0 1,0 0 0,0 0-1,3 8 1,9 9 71,-10-18-65,0 1 0,0 0-1,-1 0 1,1 0-1,-1 0 1,-1 1 0,1-1-1,0 0 1,-1 1-1,0-1 1,-1 1 0,1 6-1,0-2 16,-1 0 1,2-1-1,0 1 0,0-1 0,0 1 1,5 10-1,3 9 46,-2 26 71,23 118 144,-28-148-285,46 398 242,-37 339 1070,-13-503-1399,1-52 136,0-202-68,0 0 1,1 0-1,0-1 0,0 1 0,0 0 1,1-1-1,-1 1 0,1-1 0,0 1 1,3 3-1,-3-4 2,0 0 1,0 1-1,0-1 1,0 1 0,-1-1-1,1 1 1,-1 0-1,-1-1 1,1 1-1,0 5 1,-2 7 2,1-10-2,0 0-1,0 0 1,0 0 0,1 0 0,3 13 0,4 7 13,12 57 0,-9 43 113,-7 192-1,-5-179 156,1-124-254,1-11-23,-1-1 0,0 1 0,0 0-1,0 0 1,-1 0 0,0 0 0,0 0 0,-2 7 0,-7 5-3,8-14-4,0 0 1,1 0 0,-1 0 0,1 1 0,-1-1 0,1 0-1,0 1 1,0-1 0,0 1 0,1-1 0,-1 8 0,1 769 845,0-772-845,1-1 0,0 0 1,0 1-1,1-1 0,0 0 1,5 12-1,-4-12 0,-1-1 0,0 2 0,0-1 0,0 0-1,-1 0 1,1 13 0,-2 289 140,0-299-121,1-1 0,0 0 0,4 13-1,-3-14-9,0 1 0,0-1 0,-1 14 0,3 45 22,3 0 0,27 119 0,-6-45 34,-23-95-68,-1 0 1,-5 62-1,0-37 36,1-70-33,0 1-1,0-1 0,0 0 1,0 0-1,0 1 1,-1-1-1,1 0 0,0 1 1,-1-1-1,1 0 0,-1 0 1,1 1-1,-1-1 1,0 0-1,0 0 0,1 0 1,-1 0-1,0 0 0,0 0 1,0 0-1,0 0 0,0 0 1,0-1-1,0 1 1,0 0-1,-2 0 0,2 0 0,0-1 0,0 1 0,-1 0 0,1-1 0,0 1 0,0 0 0,0 0 0,0 0 0,1 0 0,-1 0 0,0 0 0,0 0 0,1 0 0,-1 0 0,0 0 0,1 0 0,-1 0 0,1 1 0,-1-1 0,1 0 0,0 0 0,0 1 0,-1-1 0,1 0 0,0 0 0,0 2 0,1 12 8,0-12-7,-1 1 1,0-1-1,0 0 1,0 1-1,0-1 1,0 0-1,-1 1 1,1-1 0,-1 0-1,0 1 1,-2 2-1,-4 4 5,6-9-5,0 0-1,0 0 0,0 1 1,0-1-1,0 0 0,0 1 1,0-1-1,1 1 1,-1-1-1,0 1 0,1-1 1,0 1-1,-1 0 0,1-1 1,0 1-1,-1 3 0,1 3 3,-1 0 0,-1 0 0,0 0 0,0-1 0,-4 11 0,-6 29 19,-2 40 6,-4 29-15,13 89-68,5-153-189,0-51-123,0-7-2237,0-19 1161,0-9-5037,-4 28 3822,-12-15-392,12 16-240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3.1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0 431 11297,'0'0'2668,"4"7"-1891,13 19-29,-13-20-159,1-6-72,12 0-43,-16 0-455,-1 0-1,0 0 0,1 0 0,-1 0 1,1 0-1,-1 0 0,0 0 0,1 0 1,-1 1-1,0-1 0,1 0 0,-1 0 1,0 0-1,0 0 0,1 0 1,-1 1-1,0-1 0,1 0 0,-1 0 1,0 0-1,0 1 0,1-1 0,-1 0 1,0 1-1,0-1 0,0 0 0,1 0 1,-1 1-1,0 0 0,2 1 57,-1 0-1,1 0 0,0 0 0,0 0 0,0 0 1,0-1-1,0 1 0,0 0 0,0-1 1,1 0-1,-1 1 0,0-1 0,1 0 0,-1 0 1,1 0-1,-1-1 0,1 1 0,0-1 1,-1 1-1,1-1 0,0 0 0,-1 0 1,5 0-1,521 0 2595,-501-2-2592,1 0 1,33-8-1,-33 5 20,1 1-1,36-1 1,-23 5-13,-1 1 39,52-6 0,-51-1-77,3 0 6,54-1 0,156-7 21,-48 1-36,1067-101 39,-599 18 483,-434 61-428,413-41 371,-196 44-455,355-15-27,-487 36 6,162-2-43,31 13 25,-508 0-8,0 1 0,0 1 0,0 0 0,0 0 0,16 7 0,-17-6-2,1 1 1,0-2 0,-1 1 0,1-2-1,17 2 1,1001-3 1543,-1017 0-1541,0 2 0,-1-1 0,1 1-1,13 5 1,-13-4 0,0 0 0,0-1-1,1 0 1,14 0-1,-7-2-2,-10-1 3,-1 1-1,1 0 0,-1 1 0,16 3 1,-4 2-8,-16-4 7,1 0-1,0 0 0,0-1 1,-1 1-1,1-2 1,7 1-1,11 0 10,48 6 0,-53-5-7,1 0-1,-1-2 1,25-1 0,-1-1 2,22 2 4,-64 0-8,0 0 1,0 0 0,0 0-1,0 0 1,1 0 0,-1 0-1,0-1 1,0 1 0,0 0-1,0-1 1,0 1 0,0-1-1,0 0 1,0 1 0,0-1-1,0 0 1,0 1 0,0-1-1,0 0 1,0 0 0,0 0-1,-1 0 1,1 0 0,0-1-1,0 1 2,0 0-1,-1 0 0,1 0 1,0 0-1,0 0 0,-1 0 0,1 0 1,0 1-1,0-1 0,0 0 1,0 1-1,0-1 0,0 0 0,0 1 1,0-1-1,1 1 0,-1 0 0,0-1 1,0 1-1,0 0 0,1 0 1,-1-1-1,0 1 0,2 0 0,-3 0-16,0 1-1,1-1 0,-1 0 0,0 0 1,1 0-1,-1 0 0,0 0 0,1 0 1,-1-1-1,0 1 0,0 0 0,1 0 1,-1 0-1,0 0 0,1 0 0,-1 0 0,0-1 1,0 1-1,1 0 0,-1 0 0,0 0 1,0 0-1,1-1 0,-1 1 0,0 0 1,0 0-1,0-1 0,1 1 0,-1 0 1,0-1-1,0 1 0,0 0 0,0 0 1,0-1-1,0 1 0,1 0 0,-1-1 0,0 1 1,0 0-1,0-1 0,0 1 0,0 0 1,0-1-1,0 1 0,0 0 0,-1-1 1,1 1-1,0-1 0,0-1 20,0 2-14,0 0 1,0-1-1,0 1 1,0 0 0,0 0-1,0 0 1,0 0-1,-1-1 1,1 1 0,0 0-1,0 0 1,0 0-1,0 0 1,0 0 0,0-1-1,0 1 1,-1 0-1,1 0 1,0 0 0,0 0-1,0 0 1,0 0-1,-1 0 1,1 0 0,0-1-1,0 1 1,0 0-1,0 0 1,-1 0 0,1 0-1,0 0 1,0 0-1,0 0 1,0 0 0,-1 0-1,1 0 1,0 0-1,0 0 1,0 0 0,-1 0-1,1 1 1,0-1-1,0 0 1,0 0 0,0 0-1,0 0 1,-1 0-1,1 0 1,0 1 0,-29-1-621,22 0-233,1 0-338,-23 0-1553,-3 0-5180,9 0 3859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5.0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1 10121,'0'0'317,"-6"0"257,-11 0-128,4 0 3965,13 6-3610,0 289 4952,0-193-8227,0-3-3918,0-89 2412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5.5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283 44 13085,'0'0'519,"7"6"6482,-7 96-4927,0-99-2031,0 1 0,0-1 0,-1 1 0,0-1 0,0 0-1,0 1 1,0-1 0,0 0 0,-1 0 0,1 0 0,-1 0-1,-4 5 1,-5 12 119,1 19 120,-9 2-58,9-1-54,-1-15-15,-24 35 1,10-18-16,-107 173 71,122-204-208,10-11-5,0 0 0,0 0 0,-1 0 0,1 0 0,0 0 0,0 0 0,0 0 0,0 0 0,0 0 0,-1 0 1,1 0-1,0 0 0,0 0 0,0 0 0,0 0 0,-1 0 0,1 0 0,0 0 0,0 0 0,0 0 0,0 0 1,0 0-1,0 0 0,-1 0 0,1 0 0,0-1 0,0 1 0,0 0 0,0 0 0,0 0 0,0 0 0,0 0 1,0 0-1,-1-1 0,1 1 0,0 0 0,0 0 0,0 0 0,0 0 0,0 0 0,0-1 0,0 1 0,0 0 1,-2-34-373,2 29 316,-1-3-10,1 3 38,-1 1-1,1-1 1,0 0 0,0 1-1,0-1 1,1 1-1,-1-1 1,1 1-1,0-1 1,1 1 0,2-8-1,8-5-63,-9 15 71,-1-1 0,0 0 1,0-1-1,0 1 1,0 0-1,0 0 0,0-1 1,-1 1-1,0-1 1,0 0-1,0 1 1,0-1-1,0 0 0,-1 1 1,1-7-1,-1 5 2,0 0-1,1 0 1,0 0-1,0 0 1,0 1 0,1-1-1,-1 0 1,1 1-1,0-1 1,1 1 0,-1 0-1,6-8 1,8-14-48,-2-24-11,-8 35 59,15-26 0,3-6 9,-10 16 16,8-21 14,38-64 0,-51 99 97,8-10-172,-16 26 127,0-1 1,1 1 0,-1 0 0,0 0-1,0 1 1,1-1 0,-1 0 0,1 0-1,-1 1 1,1-1 0,-1 1 0,1-1-1,-1 1 1,1-1 0,-1 1 0,1 0-1,2 0 1,-3 0-59,-1 0-1,0 0 1,1 0-1,-1 0 0,1 0 1,-1 0-1,0 0 1,1 1-1,-1-1 1,1 0-1,-1 0 1,0 0-1,1 1 1,-1-1-1,0 0 0,0 0 1,1 1-1,-1-1 1,0 0-1,0 1 1,1-1-1,-1 0 1,0 1-1,0-1 1,0 0-1,1 1 0,-1-1 1,0 1-1,0-1 1,0 0-1,0 1 1,0-1-1,0 1 1,11 37 313,1-18-44,19 107 378,-17-62-474,10 129 0,-20-151-142,2 1-345,15 53-1,-21-95 250,6 23-81,-3-14-3542,0-1-8707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5.6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17 15581,'0'0'2730,"-4"0"-1242,-11 0-222,11 0 489,11 0-1785,135 0-458,-79 0-3482,-61 0 3726,-1 0 0,1 0 1,-1 0-1,1-1 0,0 1 0,-1-1 1,1 1-1,-1-1 0,1 1 1,-1-1-1,1 0 0,-1 0 0,1 1 1,0-2-1,0 1-193,-1 0 1,0 0-1,1 0 1,-1 0-1,0 0 0,1 1 1,-1-1-1,1 1 0,-1-1 1,1 1-1,0 0 1,-1-1-1,1 1 0,1 0 1,4 0-2567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5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59 190 13533,'-35'0'2434,"12"0"3288,30-5-5724,24-15 33,-30 19-29,-1 1-1,1-1 1,0 1 0,-1-1 0,1 1-1,0-1 1,0 1 0,0 0-1,-1-1 1,1 1 0,0 0 0,0 0-1,0 0 1,0 0 0,0 0-1,-1 0 1,1 0 0,1 0 0,4 0 0,0 0 0,-1-1 0,1 1 1,0-1-1,5-2 0,27-16-9,2 10 17,52-27-126,18 2-1824,-2-2-3442,-48 15 1174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6.3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0 12505,'0'0'5318,"-6"0"-4333,-18 0-189,18 0 1600,6 6-2101,0 210-101,0-142-3886,0 0-5091,0-47 4622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6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57 182 14885,'26'-37'387,"-20"30"367,-6 1 441,2-15-72,-2 20-1073,1 1 0,-1-1 0,0 1-1,1-1 1,-1 0 0,0 1 0,1-1-1,-1 1 1,1-1 0,-1 1 0,1-1 0,-1 1-1,1-1 1,-1 1 0,1-1 0,0 1-1,-1 0 1,1 0 0,0-1 0,-1 1 0,1 0-1,0 0 1,-1-1 0,1 1 0,0 0-1,-1 0 1,1 0 0,1 0 0,-2 0-35,0 0-1,0 0 1,0 0 0,0 0 0,1 0 0,-1 0-1,0 0 1,0 0 0,0 0 0,0 0-1,0 0 1,0 0 0,1 0 0,-1 0 0,0 0-1,0 0 1,0 0 0,0 0 0,0 0 0,0 0-1,1 0 1,-1 0 0,0 0 0,0 0-1,0 0 1,0 0 0,0 0 0,0 0 0,0-1-1,0 1 1,1 0 0,-1 0 0,0 0-1,0 0 1,0 0 0,0 0 0,0 0 0,0-1-1,0 1 1,0 0 0,0 0 0,0 0 0,0 0-1,0 0 1,0-1 0,0 1 0,0 0-1,0 0 1,0 0 0,0 0 0,0 0 0,0 0-1,0-1 1,0 1 0,0 0 0,0 0 0,0-17 467,0 12-118,2 5 30,-1 0-316,-1 0-53,1 0 1,-1 0-1,1-1 0,0 1 0,-1 0 0,1 0 0,-1 0 0,1 0 1,0 0-1,-1 0 0,1 0 0,-1 0 0,1 0 0,0 0 0,-1 1 1,1-1-1,-1 0 0,1 0 0,-1 0 0,1 1 0,-1-1 0,1 0 1,-1 1-1,1-1 0,-1 0 0,1 1 0,-1-1 0,1 1 0,-1-1 1,0 1-1,1-1 0,-1 1 0,1 0 0,27 74 592,-21-58-575,-1 0-1,-1 0 0,-1 0 0,0 0 0,3 35 0,-3 95-3,-4-131-37,0 88 49,0-103-49,-1 0 0,1 0-1,0 0 1,-1 0 0,1 0 0,-1 0 0,0 0 0,1-1 0,-1 1 0,0 0 0,0 0-1,1-1 1,-1 1 0,0 0 0,0-1 0,0 1 0,0-1 0,0 1 0,0-1 0,0 1-1,0-1 1,0 0 0,0 1 0,0-1 0,0 0 0,0 0 0,0 0 0,0 0-1,-1 0 1,-2 1 4,3 0-14,1-1 1,-1 0-1,0 1 0,0-1 0,0 0 0,0 1 0,1-1 1,-1 0-1,0 0 0,0 0 0,0 0 0,0 0 1,0 0-1,0 0 0,1 0 0,-1 0 0,0 0 1,0 0-1,0 0 0,0-1 0,0 1 0,1 0 0,-1-1 1,0 1-1,-1-1 0,1 0 6,1-1 1,-1 1-1,1 0 1,-1 0-1,1 0 1,-1-1-1,1 1 0,0 0 1,0 0-1,-1-1 1,1-2-1,-1-6-18,-8-4-2,4-13 6,-10 11-31,-5-39-47,2 2-10,-32-84 116,44 116-30,1-1 0,1 0 0,1 0 0,-1-33 0,4 49 5,0 5 13,0 0 0,-1 1 1,1-1-1,0 0 1,0 0-1,0 0 0,0 0 1,0 1-1,0-1 0,1 0 1,-1 0-1,0 0 1,0 0-1,0 1 0,1-1 1,-1 0-1,1 0 1,-1 1-1,0-1 0,1 0 1,-1 1-1,1-1 0,-1 0 1,1 1-1,0-1 1,-1 0-1,1 1 0,1-1 1,31-13-8,-18 2 28,11 1-6,-17 5-11,-6 4-3,0 0 0,0 0 0,1 1 0,-1-1 0,1 0 0,-1 1 0,1 0 1,7-1-1,8-3-12,17-1-30,0 2 0,43 0 0,-79 3 43,1 1 0,-1 0-1,0 0 1,0 0 0,1 0-1,-1 0 1,0 0-1,0 0 1,1 0 0,-1 1-1,0-1 1,1 0 0,-1 0-1,0 0 1,0 0-1,1 0 1,-1 0 0,0 0-1,0 1 1,0-1-1,1 0 1,-1 0 0,0 0-1,0 1 1,0-1 0,1 0-1,-1 0 1,0 0-1,0 1 1,0-1 0,0 0-1,0 0 1,0 1 0,0-1-1,1 0 1,-1 0-1,0 1 1,0-1 0,0 0-1,0 1 1,0-1 0,0 0-1,0 1 1,2 71 170,-2-62-149,0-1 0,0 0 0,-1 0-1,0 0 1,-1 0 0,-2 9 0,-11-4-7,13-13-14,1 0-1,0 0 0,-1 0 1,1 0-1,0 0 0,-1 0 1,1 0-1,0 1 0,0-1 1,0 0-1,0 1 0,0-1 1,0 1-1,1-1 0,-1 1 1,0-1-1,1 1 0,-1 0 1,1-1-1,0 1 0,-1 0 1,1 2-1,0-2 0,0-1 0,0 1 0,0-1-1,-1 1 1,1-1 0,-1 1 0,1 0 0,-1-1-1,1 0 1,-1 1 0,0-1 0,0 1 0,1-1 0,-1 0-1,0 1 1,-1-1 0,1 0 0,0 0 0,0 0-1,0 0 1,-1 0 0,1 0 0,-3 1 0,-6 5 1,-16 28 14,25-32-14,-1 0-1,1 0 1,0 0-1,1 1 1,-1-1-1,1 0 1,-1 0 0,1 1-1,0-1 1,0 0-1,0 1 1,2 5-1,-1 5 54,-2-12-43,1-2-11,0 0 0,0 0 1,0 1-1,0-1 0,0 0 1,0 1-1,0-1 0,0 0 1,0 0-1,0 1 0,0-1 1,0 0-1,0 1 0,0-1 1,0 0-1,0 0 0,0 1 1,0-1-1,0 0 0,1 0 1,-1 1-1,0-1 0,0 0 1,0 0-1,0 1 0,1-1 1,-1 0-1,0 0 0,0 0 1,0 1-1,1-1 0,-1 0 1,0 0-1,0 0 0,1 0 1,-1 0-1,0 1 0,0-1 1,1 0-1,-1 0 0,0 0 1,0 0-1,1 0 0,-1 0 1,0 0-1,1 0 0,-1 0 1,1 0-1,43 8-7,-2-1-11,-1 1 0,0 2 0,51 21 0,-90-31 17,0 1 1,-1 0 0,1 0-1,0 0 1,0 0 0,0 0-1,-1 0 1,1 0 0,-1 1-1,1-1 1,-1 1 0,1-1-1,-1 1 1,0 0 0,0-1-1,2 4 1,-2-1 4,0 0 1,0 1-1,0-1 1,-1 0-1,0 1 0,0 6 1,0-6-6,0-4 2,0-1-1,0 1 1,0-1-1,0 1 1,0 0-1,0-1 0,0 1 1,0-1-1,-1 1 1,1-1-1,0 1 1,0-1-1,-1 1 0,1 0 1,0-1-1,0 0 1,-1 1-1,1-1 1,-1 1-1,1-1 1,0 1-1,-1-1 0,1 0 1,-1 1-1,1-1 1,-1 0-1,1 1 1,-1-1-1,1 0 0,-2 0 1,-13 7 5,9-5-2,1 0 0,-1 1 0,0 0 0,1 0 0,-8 7 0,-18 6 26,0 3 7,-41 18 0,7-4-27,51-26-156,0 0 0,-1-1 0,-29 9 0,12-10-2942,1-3-4151,23-2 2890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7.7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11409,'1'0'397,"12"0"-1036,-13 0 828,0 0-1,0 0 1,1 0-1,-1 0 1,0 0-1,1 1 1,-1-1-1,0 0 1,0 0-1,1 0 1,-1 1-1,0-1 1,0 0-1,1 0 1,-1 0-1,0 1 1,0-1-1,0 0 1,0 0-1,1 1 1,-1-1-1,0 0 1,0 1-1,0-1 1,0 0-1,0 1 1,0-1-1,0 0 1,0 0-1,0 1 1,9 75 2868,-3 129-1316,8-26-1703,-9-110 242,-5-114-312,1 39 26,-1 0 1,-1-1 0,1 1 0,-1 0-1,0 0 1,-2-8 0,-10-10-3,11 21 8,0 0 0,0 0 0,1 0 0,-1-1 0,1 1-1,-1 0 1,1-1 0,1 1 0,-1-1 0,0 1-1,1-1 1,-1-4 0,1-139 5,0 141 1,-1-1 1,0 1 0,0 0-1,0-1 1,-4-8 0,3 9-6,0 0-1,0 0 1,1-1 0,0 1 0,-1-10 0,2-2-148,0 17 69,0 10-13,0-6 81,0 0 1,0 0-1,1 0 1,-1 0-1,0 0 0,1 0 1,0 0-1,0 0 1,2 5-1,21 9-327,-23-15 306,0-1 0,0 1 0,-1 0 0,1-1 0,-1 1 0,1 0-1,-1 0 1,0-1 0,0 1 0,0 0 0,0 0 0,0-1 0,0 4 0,-1-1-117,1-1 0,0 1 0,0 0 1,1-1-1,-1 1 0,1-1 0,-1 1 1,1-1-1,0 1 0,2 4 0,6 6-649,-7-10 438,0-1 0,0 1 0,0-1 0,-1 1 0,1 0 0,-1 0 0,0 0 0,0 0 0,0 0 0,0 0 0,-1 6 0,0-6-173,0 0 1,0-1-1,1 1 1,-1 0-1,1 0 1,2 6-1,19 27-3453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8.1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325 206 10105,'1'-1'31,"0"1"0,0-1 1,-1 1-1,1-1 0,0 1 0,0-1 0,-1 0 1,1 1-1,-1-1 0,1 0 0,0 0 0,-1 0 1,0 1-1,1-1 0,-1 0 0,1 0 1,-1 0-1,0 0 0,0 0 0,1 0 0,-1 0 1,0 1-1,0-1 0,0 0 0,0-1 0,1-4 223,7-15 1123,-2 0-1,0 0 0,-1-1 1,-1 1-1,-1-1 0,0-25 1,-3 47-1365,-1 0 1,1-1 0,0 1 0,0 0-1,0 0 1,0-1 0,0 1 0,-1 0 0,1 0-1,0 0 1,0-1 0,0 1 0,-1 0 0,1 0-1,0 0 1,0 0 0,-1 0 0,1-1-1,0 1 1,0 0 0,-1 0 0,1 0 0,0 0-1,-1 0 1,1 0 0,0 0 0,0 0 0,-1 0-1,1 0 1,0 0 0,0 0 0,-1 0-1,1 0 1,0 0 0,-1 0 0,1 1 0,0-1-1,0 0 1,-1 0 0,-56 0 931,52 0-886,0 0 0,0 0 0,0 1 0,0-1 1,0 1-1,-10 3 0,-25 24 264,3-13-76,28-9-196,1 2-1,0-1 1,-8 11 0,-14 14 78,15-17-74,0 0 0,-12 18 0,22-26-38,0 0 0,0 0 0,1 1 0,0-1 0,1 1 0,0 0 0,-5 16 0,2 5 32,1 1 1,-2 56 0,7-84-48,0 1 1,0-1-1,1 1 0,-1-1 0,1 1 1,-1-1-1,1 1 0,0-1 0,0 0 0,0 1 1,0-1-1,1 0 0,-1 0 0,0 0 0,1 0 1,0 0-1,-1 0 0,1 0 0,4 2 1,6 10 1,-5-2 1,4 4 1,9-3-46,1-1 0,1 0 0,42 14 0,-45-19-427,0-1 1,0-1-1,1-1 0,31 2 1,81-2-7394,-96-5 4515,7 1-659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8.9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 13241,'0'0'9170,"7"0"-8563,21 0-64,-28 0-535,0 0 0,1 0 0,-1-1 0,0 1-1,0 0 1,0 0 0,0 0 0,1 0 0,-1 0-1,0 0 1,0 0 0,0 0 0,1 0 0,-1 0-1,0 0 1,0 0 0,0 0 0,1 0 0,-1 0-1,0 0 1,0 0 0,0 0 0,0 0 0,1 0-1,-1 0 1,0 0 0,0 0 0,0 1 0,0-1-1,1 0 1,-1 0 0,0 0 0,0 0 0,0 0-1,0 0 1,0 1 0,1-1 0,-1 0 0,0 0-1,0 0 1,0 0 0,0 1 0,0-1 0,0 0-1,0 0 1,0 0 0,0 1 0,0-1 0,0 0-1,0 0 1,0 0 0,0 0 0,0 1 0,0-1-1,0 0 1,0 18 346,0-18-345,0 1 0,0-1 0,0 0 0,0 1 0,0-1 0,0 0 0,0 1 0,0-1 0,0 0-1,0 1 1,1-1 0,-1 0 0,0 0 0,0 1 0,0-1 0,0 0 0,0 1 0,1-1 0,-1 0 0,0 0 0,0 0 0,1 1 0,-1-1-1,0 0 1,0 0 0,1 0 0,-1 1 0,0-1 0,0 0 0,1 0 0,19 15 206,-19-15-210,-1 0 0,0 0 0,0 0 0,1 1 0,-1-1 0,0 0 0,1 0 0,-1 0 0,0 1 0,0-1 0,0 0 0,1 0 0,-1 1 0,0-1 0,0 0 0,0 0 0,1 1 0,-1-1 0,0 0 0,0 1 0,0-1 0,0 0 0,0 1 0,0-1 0,0 0 0,0 1 0,0-1 0,0 0 0,0 0 0,0 1 0,0 0 0,0 1 5,1 0 0,-1 0 1,1 0-1,-1 0 1,1 0-1,-1 0 1,1 0-1,0 0 0,0 0 1,0 0-1,0-1 1,2 3-1,-1-2-2,-1 0 0,1 1 0,-1-1-1,0 1 1,1-1 0,-1 1 0,-1-1 0,1 1 0,0 0-1,0-1 1,-1 1 0,1 4 0,-1 173-297,0-120-3164,0 0-4970,0-44 3884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9.2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64 11609,'1'0'68,"0"0"0,1 0 0,-1 0-1,0 0 1,0 0 0,0 0 0,0 0 0,1 0-1,-1 0 1,0-1 0,0 1 0,0 0 0,0-1-1,0 1 1,0-1 0,1 1 0,-1-1 0,0 1 0,0-1-1,-1 0 1,1 0 0,0 1 0,0-1 0,0 0-1,0 0 1,-1 0 0,1 0 0,0 0 0,-1 0 0,1 0-1,-1 0 1,1 0 0,-1 0 0,0 0 0,1-2-1,2-4 206,-3 7-162,0-1-1,0 1 1,1 0-1,-1-1 1,0 1-1,1-1 1,-1 1-1,1 0 1,-1-1-1,0 1 1,1 0-1,-1-1 1,1 1-1,-1 0 1,1-1-1,-1 1 1,1 0-1,-1 0 1,1 0-1,-1 0 1,1 0-1,0 0 1,-1-1-1,1 1 1,-1 0-1,1 0 1,-1 1-1,1-1 1,-1 0-1,1 0 1,-1 0-1,1 0 1,0 1-1,-1-1-38,1 0 0,-1 0 0,1 0 0,-1 0 0,1 0 0,-1 1 0,1-1-1,-1 0 1,1 0 0,-1 0 0,1 0 0,-1 0 0,1-1 0,-1 1 0,1 0 0,-1 0 0,1 0 0,-1 0-1,1 0 1,-1-1 0,1 1 0,-1 0 0,1-1 0,-1 1 0,0 0 0,1 0 0,-1-1 0,0 1 0,1-1-1,-1 1 1,1-1 0,3-17 898,-4 17-893,0 1 1,1-1 0,-1 1 0,0-1 0,1 1 0,-1 0 0,1-1-1,-1 1 1,0 0 0,1 0 0,-1-1 0,1 1 0,-1 0 0,1 0-1,-1-1 1,1 1 0,-1 0 0,1 0 0,-1 0 0,1 0 0,-1 0-1,1 0 1,-1 0 0,1 0 0,-1 0 0,1 0 0,-1 0 0,1 0-1,-1 0 1,1 0 0,-1 0 0,1 1 0,-1-1 0,1 0-1,-1 0 1,1 1 0,-1-1 0,0 0 0,1 1 0,-1-1 0,1 0-1,-1 1 1,0-1 0,1 0 0,-1 1 0,0-1 0,0 1 0,1-1-1,-1 1 1,0-1 0,0 1 0,28 139 1143,-19-93-1182,4 77 0,-9-77-138,-1 29-1129,-3-44-3916,0-10-3353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49.5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17 132 15209,'0'-5'324,"-1"0"-1,1 0 0,-1 0 1,0 1-1,0-1 1,0 0-1,-1 1 0,-3-10 1,4 9 40,0 0 0,0 0 1,0 0-1,1 0 0,0 0 1,0 0-1,1-7 1,0-4 86,-1 16-447,0-1 0,0 1 0,0 0 0,0-1 0,0 1 0,0 0-1,0-1 1,0 1 0,0 0 0,0 0 0,1-1 0,-1 1 0,0 0 0,0-1 0,0 1 0,1 0 0,-1 0 0,0-1 0,0 1 0,1 0-1,-1 0 1,0 0 0,1-1 0,-1 1 0,0 0 0,0 0 0,1 0 0,-1 0 0,0 0 0,1 0 0,-1 0 0,0-1 0,1 1 0,-1 0-1,0 0 1,1 0 0,25-4 339,1 1-1,45 1 1,-69 3-337,1-1 1,-1 1 0,1 0 0,-1 0-1,0 0 1,1 0 0,-1 0-1,0 1 1,0-1 0,0 1-1,0 0 1,0 0 0,0 0 0,3 3-1,4 4 6,16 2 26,0 10-7,0-10-9,-3 15-7,-2-13-26,-9 4 27,-2 1-1,0 0 1,-1 0 0,-1 1-1,11 38 1,-7-19-2,-3 1 0,0 0-1,-3 1 1,3 56 0,-9-19 24,0-76-37,0 1 0,0-1 0,0 0 0,-1 1 0,1-1 0,0 0 0,0 1 0,-1-1 0,1 0 0,-1 0 0,1 0 0,-1 1 0,1-1 0,-1 0 0,0 0 0,0 0 0,1 0 0,-1 0 0,0 0 0,0 0 0,0 0 0,0 0 0,0-1 0,0 1 0,0 0 0,-1 0 0,1-1 0,0 1 1,0-1-1,0 1 0,-2-1 0,2 1-1,0-1 1,-1 0 0,1 1-1,0-1 1,0 1 0,0-1-1,0 1 1,0-1 0,0 1-1,0 0 1,0 0 0,0 0-1,0-1 1,0 1 0,1 0-1,-1 0 1,0 0 0,0 0-1,1 0 1,-1 0-1,1 1 1,-1-1 0,1 0-1,0 0 1,-1 0 0,1 0-1,0 1 1,0-1 0,0 0-1,0 2 1,-1-1-1,1-1 0,0 0 0,0 1 0,-1-1 1,1 0-1,0 0 0,-1 0 0,1 1 0,-1-1 0,0 0 0,1 0 0,-1 0 0,0 0 0,0 0 0,1 0 0,-1 0 1,0 0-1,0 0 0,0-1 0,0 1 0,0 0 0,0-1 0,-1 1 0,1 0 0,0-1 0,0 1 0,0-1 0,-3 1 0,-4 3-5,-3 2-15,1 0 0,-2 0-1,1-1 1,0-1-1,-1 0 1,0 0-1,0-1 1,-17 1-1,-9 0-2326,-52-2-1,64-2-148,25 0 2381,0 0 1,1 0-1,-1 0 0,0 0 0,1 0 1,-1 0-1,0 0 0,1 0 0,-1-1 1,0 1-1,1 0 0,-1 0 0,0-1 1,1 1-1,-1 0 0,1-1 0,-1 1 1,0 0-1,1-1 0,-1 1 0,1-1 1,-1 1-1,1-1 0,0 1 0,-1-1 1,1 0-1,-1 0 0,-12-34-3573,13 34 3566,0 1 1,0 0-1,0-1 1,0 1-1,0-1 1,0 1 0,0 0-1,-1-1 1,1 1-1,0 0 1,0-1-1,0 1 1,-1 0-1,1-1 1,0 1-1,0 0 1,-1-1-1,1 1 1,0 0-1,-1 0 1,1-1 0,0 1-1,-1 0 1,1 0-1,0 0 1,-1-1-1,1 1 1,0 0-1,-1 0 1,1 0-1,-1 0 1,0 0-1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50.2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27 136 6833,'-26'0'621,"26"0"-681,0-5 217,0-19 10566,7 24-10367,21 0 25,-21 0-32,0 0-44,473 0 1904,-466-1-2208,0 0 1,0-1-1,0-1 0,21-6 0,-22 5-11,1 0-1,-1 2 1,1-1-1,21 0 1,-2 4-3,-11-1 1,1 0 0,31-5 0,-21-1 12,-9 1-4,1 1-1,37-1 1,91-4-19,-56 2-13,948-25-2793,-704 31 2956,-15 0-2748,-375 1 126,41 0 1910,-8 0-65,-15 0-2846,-26 0 551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50.8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21 12325,'0'0'448,"0"-14"6930,0 8-5551,0 9 1861,0 302-3769,0-237-4346,0-3-4359,0-52 4543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5.7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3844,'0'0'-124,"-16"0"208,3 0-824,10 0 88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51.2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52 9753,'27'0'539,"-22"0"1713,-1 0-747,-3 0-1435,0 0 1,0 0-1,0 0 1,-1 0-1,1 0 1,0 0-1,0-1 1,0 1 0,-1 0-1,1 0 1,0-1-1,0 1 1,-1-1-1,1 1 1,0-1-1,-1 1 1,1-1-1,0 1 1,-1-1-1,1 1 1,-1-1 0,1 0-1,-1 1 1,1-1-1,-1 0 1,0 0-1,1 1 1,-1-1-1,0 0 1,1 0-1,-1 0 1,0 1 0,0-1-1,0 0 1,0 0-1,0 0 1,0 0-1,0 1 1,0-1-1,0-2 1,-1 3-47,1 0 0,0 0 0,0 0 0,0 0 0,0 0 0,0 0 0,0-1 0,0 1 0,0 0 0,0 0 0,0 0 0,0 0 0,0 0 0,0 0 0,0-1 0,0 1 0,0 0 0,0 0 0,0 0 0,0 0 0,0 0 0,0-1 0,0 1 0,0 0 0,0 0 0,0 0 0,0 0 0,1 0 0,-1 0 0,0 0 0,0-1 0,0 1 0,0 0 0,0 0 0,0 0 0,0 0 0,0 0 0,1 0 0,-1 0 0,0 0 0,0 0 0,0 0 0,0 0 0,0 0 0,0 0 0,1 0 0,-1 0 0,0-1 0,0 1 0,0 0 0,0 0 0,0 1 0,1-1 0,-1 0 0,0 0 0,0 0 0,15 0 1259,-12 0-138,7-4 568,-6-4-1425,1 1 521,13 4 469,-13 3-1029,-4 0-227,0-1 0,0 1 0,0 0 0,0 0 0,0 0 0,0 0 0,0-1 0,0 1 0,0 1 0,0-1 0,0 0 0,0 0 0,0 0 0,-1 0 0,1 1 0,0-1 0,0 0 0,0 1 0,0-1 0,0 1 0,0-1 0,-1 1 0,1-1 0,0 1 0,0 0 0,-1-1 0,1 1 0,0 0 0,0 0 0,6 21 93,-2 0 0,0 0-1,-1 0 1,2 44 0,-6 125-33,0-188-82,-1 0 0,1 0 0,0 0 0,-1 0 0,0 0 0,1 0 0,-1 0 0,-1 0 0,1 0 0,0-1 0,-1 1 0,1 0 0,-1-1 0,-3 4 0,3-3 0,1-1 1,-1 0-1,0 1 0,1-1 0,0 1 0,-1 0 0,1-1 0,0 1 1,0 0-1,1 0 0,-1 0 0,0-1 0,1 1 0,0 5 0,0 157 70,0-165-70,0 1 0,0-1 0,0 0 1,0 0-1,0 1 0,0-1 0,0 0 1,0 0-1,0 0 0,0 1 0,1-1 1,-1 0-1,0 0 0,0 1 0,0-1 1,0 0-1,1 0 0,-1 0 0,0 0 1,0 1-1,0-1 0,1 0 0,-1 0 1,0 0-1,0 0 0,1 0 0,-1 0 1,0 0-1,0 0 0,1 1 0,-1-1 1,0 0-1,0 0 0,1 0 0,-1 0 1,0 0-1,0 0 0,1-1 0,-1 1 1,1 0-1,37 4 1,1-1 0,40-3-1,-31-1 0,-45 1-1,-1 0 1,0 0 0,1 0-1,-1-1 1,1 1-1,-1-1 1,0 0-1,1 0 1,-1 1 0,0-2-1,0 1 1,0 0-1,1 0 1,-1-1 0,-1 1-1,1-1 1,3-2-1,-4 2-1,1 0 1,0 1-1,0-1 0,0 1 0,0-1 0,0 1 1,0 0-1,0 0 0,0 0 0,1 0 0,-1 0 1,0 1-1,1-1 0,-1 0 0,0 1 0,1 0 1,3 0-1,-3-1-10,1 1 1,0 0-1,-1-1 1,1 0-1,-1 0 0,1 0 1,-1 0-1,1 0 1,-1-1-1,0 1 1,6-5-1,8-3-60,15 0-137,-1-8-86,2 9-78,-3-11-98,-11 12 82,-14 5 235,-1 0 1,0 0 0,0 0 0,0 0 0,0-1 0,7-4-1,21-17-1796,-26 20 739,0 1 0,-1-1 0,1 0 0,-1-1 1,0 1-1,-1-1 0,9-10 0,-5 2-2608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51.5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65 112 14177,'-64'0'6479,"74"0"-6362,50 0-106,-10 0-31,-44 0 22,0 0 0,0-1 1,0 1-1,0-1 0,10-3 0,9-11 19,-23 13-20,0 1 0,0-1 0,0 1 0,1 0 0,-1-1 0,0 1 0,1 0 0,-1 0 1,1 0-1,-1 1 0,1-1 0,0 1 0,-1-1 0,6 1 0,13 1-8,-15 0-21,0-1 0,0 0 0,0 1 0,0-2 0,0 1 0,0-1 0,0 0 0,0 0 0,10-4 0,-1-7-221,-14 11 177,1-1 0,0 1 0,-1-1 0,1 1-1,0-1 1,0 1 0,0 0 0,0 0 0,0 0-1,0 0 1,0 1 0,0-1 0,0 0 0,1 1 0,-1 0-1,0-1 1,3 1 0,-2 0-118,-1 0 1,1 0-1,-1-1 0,0 1 0,1-1 1,-1 1-1,1-1 0,-1 0 0,0 0 1,0 0-1,1 0 0,2-3 0,4-1-719,-5 3 134,0 0 0,0 0 0,0-1 0,-1 1 1,1-1-1,3-4 0,-7 7 714,12-4-3296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8:51.7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62 17582,'-50'0'3953,"49"0"-3341,10-6-455,24-19-42,-32 24-112,0 1-1,-1-1 1,1 1 0,0-1 0,0 1 0,0-1 0,-1 1-1,1-1 1,0 1 0,0 0 0,0-1 0,0 1-1,0 0 1,0 0 0,0 0 0,-1 0 0,1 0 0,0 0-1,0 0 1,1 0 0,8 0 4,-1 0 0,1-1 0,10-2-1,8-7-2,-23 8-5,0 0-1,0 0 0,0 1 1,0 0-1,0 0 1,0 0-1,9 0 1,388 1-1729,-402 8-7089,0-8 8689,0 1-1,0-1 1,0 1 0,-1 0-1,1-1 1,0 1 0,0-1-1,-1 1 1,1-1 0,0 1 0,-1-1-1,1 1 1,0-1 0,-1 1-1,1-1 1,-1 1 0,1-1-1,-1 0 1,1 1 0,-1-1 0,-4 2-515,0-1 1,0-1-1,0 1 0,0-1 1,-9 0-1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05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424 17 5677,'0'0'4525,"-6"0"-4415,-15 0-41,16 0-61,0 0 24,-135 0 933,138 0-952,1 0 0,-1 0 0,1 1-1,0-1 1,-1 1 0,1-1 0,0 1 0,0-1 0,-1 1 0,1 0 0,0-1 0,0 1 0,0 0 0,0 0 0,0 0 0,0 0 0,0 0 0,0 0 0,0 0 0,0 0-1,0 0 1,1 1 0,-1-1 0,1 0 0,-2 2 0,-3 7 39,-13 0 64,9-4-42,1 0 0,0 1 1,0 0-1,0 1 0,1-1 0,0 1 1,-9 15-1,13-17-31,-1 2 91,-1 0 1,1 0 0,1 1-1,0-1 1,0 1 0,0 0-1,1 0 1,1 0 0,-2 16-1,3 37 517,0-61-646,0-1 0,0 1 0,0-1-1,0 1 1,0 0 0,0-1 0,1 1 0,-1 0 0,0-1 0,0 1 0,0-1-1,1 1 1,-1 0 0,0-1 0,1 1 0,-1-1 0,0 1 0,1-1 0,-1 1-1,1-1 1,-1 1 0,1-1 0,-1 0 0,1 1 0,0 0 0,30 13 77,-31-13-80,1-1 0,-1 0 0,1 0-1,-1 1 1,0-1 0,1 0 0,-1 1 0,1-1 0,-1 0 0,0 1 0,1-1 0,-1 1 0,0-1 0,1 1 0,-1-1 0,0 1 0,0-1 0,0 1 0,1-1 0,-1 1 0,0-1 0,0 1 0,0-1-1,0 1 1,0-1 0,0 1 0,0 0 0,0-1-1,0 1-1,0 0 1,0-1-1,0 1 1,0-1-1,0 1 1,0-1-1,0 1 1,1-1-1,-1 0 1,0 1 0,0-1-1,0 1 1,1-1-1,-1 1 1,0-1-1,1 1 1,-1-1-1,0 0 1,1 1-1,-1-1 1,0 0-1,1 1 1,-1-1-1,1 0 1,0 1-1,14 8-3,9 7 97,27 12 1,-38-24-89,-1 0 1,0 0-1,1-2 0,-1 1 1,17 0-1,71-1 175,-89-2-176,-10 0-5,0 0 1,0 0 0,0-1-1,0 1 1,0-1-1,0 1 1,0-1 0,0 1-1,0-1 1,0 0-1,0 1 1,0-1 0,0 0-1,-1 0 1,1 1-1,0-1 1,-1 0 0,1 0-1,0 0 1,-1 0-1,1 0 1,-1 0 0,1 0-1,-1 0 1,0 0-1,1 0 1,-1 0 0,0-3-1,2-2-2,-1 5 2,-1 1 0,0-1 0,0 1 0,1 0 0,-1-1 0,0 1 0,0-1 0,1 1 0,-1 0 0,0-1 0,1 1 0,-1 0 0,1-1 0,-1 1 0,0 0 0,1 0 0,-1 0 0,1-1 0,-1 1 0,1 0 0,-1 0 0,1 0 0,-1 0 0,1 0 0,-1 0 0,0 0 0,1 0 0,0 0 0,0 0 1,-1 0 0,0 0 0,1 0 0,-1 0 0,1 0 0,-1 0 0,0 0 0,1 0 0,-1 0 0,1-1 0,-1 1 0,0 0 0,1 0 0,-1 0 0,0 0 0,1-1 0,-1 1 0,0 0 0,1 0-1,-1 0 1,0-1 0,0 1 0,1-1 0,2-6 7,-3 6-7,0 1 0,0-1 0,1 0 0,-1 1 0,0-1 1,0 0-1,1 1 0,-1-1 0,0 1 0,1-1 1,-1 0-1,0 1 0,1-1 0,-1 1 0,1-1 1,-1 1-1,1-1 0,-1 1 0,1-1 0,0 1 1,-1 0-1,1-1 0,-1 1 0,1 0 0,0 0 0,-1-1 1,1 1-1,0 0 0,-1 0 0,2 0 0,-1-1 2,0 1 0,0 0 0,0 0 0,-1-1 0,1 1 0,0-1-1,0 1 1,-1-1 0,1 1 0,0-1 0,-1 1 0,1-1 0,0 1 0,-1-1-1,1 0 1,-1 1 0,1-1 0,-1 0 0,0 0 0,1 1 0,-1-1 0,0 0-1,1 0 1,-1 0 0,0 1 0,1-3 0,5-10-3,1 3 8,-1 1 1,-1-1-1,0 0 1,0-1 0,-1 1-1,-1-1 1,1 0-1,2-17 1,-2-4 104,-1 1-1,-2-34 1,-1 64-114,0 0 0,0 0 1,0 0-1,0 1 0,0-1 0,0 0 0,0 0 0,-1 1 1,1-1-1,0 0 0,-1 0 0,1 1 0,-1-1 1,1 0-1,0 1 0,-1-1 0,0 0 0,1 1 0,-1-1 1,1 1-1,-1-1 0,0 1 0,1-1 0,-1 1 0,0-1 1,1 1-1,-1 0 0,0-1 0,0 1 0,1 0 0,-1 0 1,0 0-1,-1-1 0,1 1 2,0 0 0,0 0 0,0 0 0,1 0-1,-1-1 1,0 1 0,0 0 0,1 0 0,-1-1 0,0 1 0,0-1 0,1 1-1,-1-1 1,0 1 0,1-1 0,-1 1 0,1-1 0,-1 1 0,1-1 0,-1 0 0,1 1-1,-1-1 1,1 0 0,0 1 0,-1-1 0,1 0 0,0 0 0,-1 1 0,1-1 0,0 0-1,0 0 1,0 0 0,0-1 0,0 1 1,0 0-1,0 0 1,0-1-1,0 1 0,0 0 1,-1 0-1,1 0 1,0 0-1,-1 0 1,1 0-1,-1 0 1,1 0-1,-1 0 1,1 0-1,-1 0 1,1 0-1,-1 0 1,0 0-1,0 0 1,0 0-1,1 1 1,-1-1-1,0 0 1,0 1-1,0-1 0,0 0 1,0 1-1,0 0 1,0-1-1,0 1 1,0-1-1,-1 1 1,0 0-1,-15-8-62,7 4 57,1 0 1,-1 1 0,0 0-1,0 0 1,0 1 0,0 0-1,-18 0 1,-89 2 85,61 1-168,55-1 85,-1 0 0,1 0 1,0 0-1,0 0 0,-1 0 0,1 1 0,0-1 1,0 0-1,0 1 0,0-1 0,0 1 0,0-1 0,0 1 1,0 0-1,0-1 0,0 1 0,0 0 0,0 0 0,0-1 1,0 1-1,0 0 0,1 0 0,-1 0 0,0 0 0,0 2 1,0-2-2,1 0 0,-1 0 1,1 0-1,-1 0 0,0-1 1,0 1-1,1 0 1,-1 0-1,0 0 0,0-1 1,0 1-1,0 0 0,0-1 1,0 1-1,0 0 0,0-1 1,0 0-1,-1 1 1,1-1-1,0 0 0,0 1 1,0-1-1,0 0 0,-1 0 1,0 0-1,1 0-1,-1 0-1,1 0 1,0 1-1,-1-1 1,1 0-1,0 1 1,-1-1-1,1 1 1,0-1-1,0 1 1,-1 0-1,1-1 1,0 1-1,0 0 1,0 0-1,0 0 1,0 0 0,0 0-1,0 0 1,1 0-1,-1 0 1,-1 3-1,-5 4-25,-5 3-46,-10 13-15,-1 8 44,6-8 21,-17 29 0,29-44 33,1 0-1,0 1 0,0-1 0,1 1 0,0 0 0,1 0 0,-1 11 0,-1 77 301,4-78-264,1-19-42,-1 0-1,0 1 0,0-1 0,1 1 0,-1-1 0,1 0 0,-1 1 0,1-1 0,-1 0 0,1 0 0,0 1 0,0-1 0,0 0 0,0 0 0,0 0 1,0 0-1,0 0 0,0 0 0,0 0 0,0 0 0,0-1 0,1 1 0,-1 0 0,0-1 0,2 1 0,5 4 1,-7-5-1,-1 1-1,1-1 1,-1 1-1,1-1 1,-1 1-1,0-1 0,1 0 1,-1 1-1,0-1 1,1 1-1,-1 0 0,0-1 1,1 1-1,-1-1 1,0 1-1,0-1 1,0 1-1,0 0 0,0-1 1,0 1-1,1-1 1,-2 2-1,1-1 0,0-1 1,0 1-1,0-1 0,0 1 0,0-1 0,1 0 1,-1 1-1,0-1 0,0 1 0,0-1 1,0 1-1,0-1 0,1 1 0,-1-1 1,0 0-1,0 1 0,1-1 0,-1 0 1,0 1-1,0-1 0,1 0 0,-1 1 0,1-1 1,-1 0-1,0 1 0,1-1 0,-1 0 1,1 0-1,0 1 0,9 3-209,1 0 0,0 0 1,0-1-1,23 3 0,30-1-5264,-39-5 2379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06.0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266 1 6909,'0'0'909,"-5"0"-270,-74 0 3178,78 0-3789,0 0 0,0 0 0,0 0 0,0 1 0,0-1 0,0 0 0,0 1 0,0-1 0,0 1 0,0-1 0,0 1 0,0-1 0,0 1 0,0 0 0,0-1 0,0 1 0,1 0 0,-1 0 0,0 0 0,0 0 0,1-1 0,-1 1 0,1 0 0,-1 0 0,1 0 0,-1 0 0,1 2 0,-1-2 3,1 0 0,-1 0 0,1 0 0,-1 0 0,1 0 0,-1 0 1,1 0-1,-1 0 0,0 0 0,0 0 0,0-1 0,1 1 0,-1 0 0,0 0 0,0-1 0,0 1 0,0 0 0,0-1 0,0 1 0,0-1 0,0 0 0,0 1 0,-1-1 0,1 0 0,0 1 0,0-1 0,-2 0 0,2 0-2,0 0 0,-1 1 0,1-1 0,0 0-1,0 1 1,-1-1 0,1 1 0,0-1 0,0 1 0,0 0 0,-1-1-1,1 1 1,0 0 0,0 0 0,0 0 0,0 0 0,1 0-1,-1 0 1,0 0 0,0 0 0,1 0 0,-1 1 0,0-1 0,1 0-1,-1 0 1,0 3 0,-3 4 135,-10 5 253,-50 89 1086,59-92-1386,1 2-1,1-1 1,0 0 0,0 1-1,1-1 1,0 1 0,1 0-1,1-1 1,0 1 0,1 12-1,-1 2-17,1-24-95,-1-1-1,0 1 1,1-1 0,-1 1-1,1-1 1,-1 1-1,1-1 1,-1 1 0,1-1-1,0 0 1,0 0-1,0 1 1,0-1-1,0 0 1,0 0 0,0 0-1,0 0 1,1 0-1,-1 0 1,0 0 0,1 0-1,-1 0 1,0-1-1,1 1 1,-1-1-1,1 1 1,2 0 0,6 4 17,4 11 47,8-5-16,-13-6-39,0-1-1,0 0 1,1-1-1,-1 0 1,1 0-1,-1-1 0,17 1 1,4-1 9,36-3 0,-12-1 66,-52 2-86,1 0 0,-1 0 0,0 0 0,1 0 0,-1-1 1,1 0-1,-1 1 0,0-1 0,1 0 0,-1 0 0,0 0 1,0 0-1,0 0 0,0-1 0,0 1 0,0-1 0,3-3 1,-3 4-1,0-1 0,-1 0 0,1 1 0,0-1 0,0 1 0,0 0 0,0 0 0,0 0 0,0 0 0,1 0 0,-1 0 0,0 0 0,0 1 0,1-1 1,-1 1-1,0 0 0,5 0 0,-5 0-1,0-1 0,0 1 0,0 0 0,0 0 0,0-1-1,0 1 1,0-1 0,0 0 0,0 0 0,0 1 0,-1-1 0,1 0 0,0-1 0,-1 1 0,1 0 0,-1 0 0,1-1 0,-1 1 0,1-1 0,0-1 0,8-6 1,9-2 15,-3-8-9,-12 14 4,-1 0 0,0 0 0,1 0 0,-2 0 0,1 0 0,0 0 0,-1-1 1,0 1-1,-1-1 0,2-8 0,0-2 1,-1-1 0,-1-26 0,-1 42-14,0-1 0,-1 1 0,1 0 0,-1-1 0,1 1 0,-1 0 0,0-1 0,1 1 0,-1 0 0,0 0 0,0 0 0,0 0 0,0 0 0,0 0 0,0 0 0,0 0 0,0 0 0,-1 0 0,1 1 0,0-1 0,0 0 0,-1 1 0,1-1 0,0 1 0,-1-1 0,1 1 0,-1 0 0,-1 0 0,-7-4-9,-4-11-6,-12 0-30,15 7 41,1 1 0,-1 1-1,0 0 1,-1 1-1,1 0 1,-1 1 0,0 0-1,-1 1 1,1 0-1,-15-1 1,-20-1-965,-66 4 0,72 1-750,39 0 1580,0 0-1,0 1 1,0-1 0,0 0 0,0 1 0,0 0 0,0-1-1,0 1 1,0 0 0,0 0 0,0 0 0,0 0 0,1 1-1,-1-1 1,1 0 0,-1 1 0,1-1 0,-1 1 0,1-1-1,0 1 1,-1 0 0,1 0 0,-1 2 0,-6 7-809,-11 3-1954,1 11-138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06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8 1128,'0'0'5749,"-6"0"-4951,-22 0 9012,28 8-9563,0-5-221,0 0 0,0 0 0,0 0 0,-1-1 1,1 1-1,-1 0 0,1 0 0,-1-1 0,-2 5 1,-19 8 215,21-14-233,0-1 0,1 1 0,-1 0 0,1 0 0,-1 0 0,1 0-1,-1 0 1,1 0 0,-1 0 0,1 1 0,0-1 0,0 0 0,-1 0 0,1 0 0,0 0 0,0 0 0,0 0 0,0 1 0,0-1 0,1 0 0,-1 1 0,0 14 171,0 229 283,0-244-462,0 0-1,0 0 1,0 0 0,1 0 0,-1 1 0,0-1-1,0 0 1,1 0 0,-1 0 0,0 0 0,1 0-1,-1 0 1,1 0 0,0 0 0,-1 0 0,1 0 0,0 0-1,-1 0 1,1 0 0,0-1 0,0 1 0,0 0-1,0 0 1,0-1 0,0 1 0,0-1 0,0 1-1,0-1 1,0 1 0,2 0 0,-2-1-1,0 0 1,0 0-1,0 1 0,0-1 0,0 0 1,0 1-1,-1-1 0,1 1 0,0-1 1,0 1-1,0 0 0,-1-1 1,1 1-1,0 0 0,-1-1 0,1 1 1,0 0-1,-1 0 0,1 0 1,-1 0-1,0 0 0,1-1 0,-1 1 1,0 0-1,1 0 0,-1 0 1,0 0-1,0 0 0,0 0 0,0 1 1,1 0-1,-1-1 1,1 0 0,-1 0-1,1 0 1,0 0 0,-1 0-1,1 0 1,0 0 0,-1 0-1,1 0 1,0 0 0,0-1-1,0 1 1,0 0 0,0 0-1,0-1 1,0 1-1,0-1 1,0 1 0,1-1-1,-1 1 1,0-1 0,0 0-1,0 0 1,0 1 0,1-1-1,1 0 1,2 1 9,6 2-4,0 0 0,1 0 1,-1-1-1,1 0 0,0-1 1,-1-1-1,16-1 0,-10 1-32,-16 0 24,0 0 0,1 0 1,-1 0-1,0 0 0,0 0 1,0-1-1,0 1 0,1 0 1,-1-1-1,0 1 0,0-1 1,0 1-1,0-1 0,0 0 1,0 1-1,0-1 0,0 0 0,0 0 1,-1 0-1,1 0 0,0 1 1,0-1-1,-1 0 0,1 0 1,0 0-1,-1-1 0,1 1 1,-1 0-1,1 0 0,-1 0 1,0 0-1,1-2 0,-1 2 1,0 0 0,0 0 0,1-1 0,-1 1 0,0 0 0,1 0 0,-1 0 0,1 0 0,0 0 0,-1 0 0,1 0-1,0 0 1,0 0 0,-1 0 0,1 0 0,0 1 0,0-1 0,0 0 0,0 1 0,0-1 0,0 0 0,0 1 0,0-1 0,0 1 0,1-1 0,-1 1-1,0 0 1,0 0 0,0-1 0,0 1 0,1 0 0,0 0 0,0 0 3,-1 0 0,0 0-1,0 0 1,1-1 0,-1 1 0,0 0-1,0-1 1,0 1 0,1-1 0,-1 0-1,0 1 1,0-1 0,0 0 0,0 1 0,0-1-1,0 0 1,0 0 0,0 0 0,-1 0-1,1 0 1,0 0 0,0 0 0,-1 0-1,1 0 1,-1 0 0,1-1 0,-1 1 0,1-1-1,4-8 8,10-3 21,-1-11 19,-10 18-34,-1 0 1,0 0-1,0-1 1,-1 0-1,1 1 1,-1-1-1,-1 0 1,1 0-1,-1-9 1,1-70-101,-2 55 79,0 30 5,0-1 0,0 1 0,0-1 0,0 1 0,-1-1 0,1 1 0,0-1 0,-1 1 0,1 0 0,-1-1 0,1 1 0,-1 0 0,0-1 0,0 1 0,1 0 0,-1 0 0,0 0 0,0-1 0,0 1 0,0 0 0,0 1 0,-1-1 0,1 0 0,0 0 0,0 0 0,-1 1 0,0-2 0,0 2-1,1-1 0,0 1 0,0-1 1,0 0-1,-1 0 0,1 1 0,0-1 1,0 0-1,0 0 0,0 0 0,1 0 1,-1 0-1,0 0 0,0 0 0,1-1 1,-1 1-1,0 0 0,1 0 0,-1-1 1,1 1-1,0 0 0,-1-1 0,1 1 1,0 0-1,0-1 0,0-2 0,-1 3 1,1 0-1,0-1 1,-1 1-1,1-1 0,-1 1 1,1 0-1,-1-1 1,1 1-1,-1 0 0,0 0 1,0 0-1,0-1 1,0 1-1,0 0 0,0 0 1,0 0-1,0 0 1,0 0-1,0 1 0,0-1 1,-1 0-1,1 0 1,0 1-1,-1-1 0,1 1 1,0-1-1,-1 1 1,-1-1-1,-5-2-10,1-1-81,-1 1 0,1 0 0,-1 0 1,0 0-1,0 1 0,0 0 0,-13-1 0,-64 0-2872,67 3 1958,17 1 912,-1-1 0,1 0 0,0 0 0,-1 0 0,1 1-1,0-1 1,-1 1 0,1-1 0,0 1 0,0-1 0,-1 1 0,1 0-1,0 0 1,0-1 0,0 1 0,0 0 0,0 0 0,0 0 0,0 0-1,0 1 1,1-1 0,-1 0 0,0 0 0,0 0 0,1 1 0,-1-1-1,1 0 1,-1 2 0,-4 6-681,5-8 677,-1 0 0,1-1 1,0 0-1,-1 1 1,1-1-1,-1 1 0,1-1 1,-1 1-1,1-1 1,-1 0-1,1 1 1,-1-1-1,1 0 0,-1 0 1,1 1-1,-1-1 1,1 0-1,-1 0 0,0 0 1,1 0-1,-1 0 1,1 0-1,-1 0 0,0 0 1,-11 0-2590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09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74 6933,'0'0'942,"0"6"-120,0 15 26,0-16-90,0 2-147,0 132 3267,0-63-1438,0-75-2429,0-1 0,0 0 0,0 1 1,0-1-1,0 0 0,0 1 0,0-1 0,0 0 0,0 1 0,1-1 0,-1 0 0,0 0 0,0 1 0,0-1 0,0 0 0,0 1 0,1-1 0,-1 0 1,0 0-1,0 0 0,1 1 0,-1-1 0,0 0 0,0 0 0,1 0 0,-1 1 0,0-1 0,1 0 0,-1 0 0,0 0 0,0 0 0,1 0 0,-1 0 1,1 0-1,26 7 333,-27-7-335,0 0 0,0 0 0,1 0 0,-1 0 0,0 0 0,0 0 0,1 0 0,-1 0 0,0 0 1,1 0-1,-1 0 0,0 0 0,0 0 0,1 0 0,-1 0 0,0 0 0,0 1 0,0-1 0,1 0 0,-1 0 0,0 0 1,0 0-1,0 1 0,1-1 0,-1 0 0,0 0 0,0 0 0,0 1 0,0-1 0,1 0 0,-1 0 0,0 1 0,0-1 1,0 0-1,7 3 136,108-2 254,-112-1-399,0 0 0,-1 0 0,1-1 0,0 1 0,-1-1 0,1 0 0,-1 0 0,1 0 0,-1 0 0,1 0 0,-1 0 0,0-1 0,0 1 0,0-1 0,1 0 0,-1 1 0,1-4 0,12-6-11,14-1-10,-3-12 9,19-8 110,-42 29-77,1 0 0,-1-1 0,0 0 0,0 1 0,0-1 0,-1 0 0,1 0 0,-1-1 0,0 1 0,0 0-1,0-1 1,-1 1 0,0-1 0,2-8 0,-1-7 136,0 0-1,-1-26 1,-1 34-123,0 11-34,0 0 0,0 0 0,0 1 0,0-1 0,0 0 0,0 1 0,0-1 0,-1 0 0,1 1 0,0-1 0,0 0 0,-1 1 0,1-1 0,0 0 0,-1 1 0,1-1 0,0 0 0,-1 1 0,1-1 0,-1 1 0,1-1 0,-1 1 0,1-1 0,-1 1 0,0-1 0,-31-14-37,32 14 36,-1 1 0,1 0 0,-1-1 0,1 1 0,-1 0 0,1-1 0,-1 1 0,1 0 0,0-1 0,-1 1 0,1-1 0,-1 1 1,1-1-1,0 1 0,0-1 0,-1 0 0,1 1 0,0-1 0,0 1 0,0-1 0,-1 1 0,1-1 0,0 0 0,0 1 0,0-1 0,0 0 0,0 0 1,0 1-1,0-1 1,0 1-1,0-1 1,0 1 0,0-1-1,0 1 1,0-1-1,0 1 1,0 0 0,0-1-1,-1 1 1,1-1-1,0 1 1,0-1 0,-1 1-1,1 0 1,0-1-1,0 1 1,-1-1 0,1 1-1,0 0 1,-1 0-1,1-1 1,-1 1 0,1 0-1,0-1 1,-1 1-1,1 0 1,-1 0 0,1 0-1,-1-1 1,-73-18-117,67 17-49,-16-1-83,-2 3-835,-57 0-4572,82 0 5656,-1 0-157,0 0-1,-1 0 0,1 0 0,0 0 0,0 0 1,0 1-1,0-1 0,-1 0 0,1 0 0,0 1 1,0-1-1,0 1 0,0-1 0,0 1 0,0-1 1,0 1-1,0 0 0,-1 1 0,-3 4-619,1-1 0,0 1 1,-5 13-1,8-18 665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10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82 144 8749,'0'0'7157,"0"6"-7212,1-5 58,-1 1 0,0-1-1,0 0 1,0 0-1,0 0 1,0 0-1,-1 0 1,1 0 0,0 0-1,0 1 1,-1-1-1,1 0 1,-1 0 0,1 0-1,-1 0 1,1 0-1,-1 0 1,1-1-1,-1 1 1,0 0 0,0 0-1,1 0 1,-1-1-1,0 1 1,0 0-1,0-1 1,0 1 0,0 0-1,-1 0 1,-9 6 33,10-7-32,1 1-1,-1-1 0,1 1 0,-1-1 0,1 1 1,-1-1-1,1 1 0,0 0 0,-1-1 0,1 1 1,0-1-1,-1 1 0,1 0 0,0-1 0,0 1 0,0 0 1,0-1-1,-1 1 0,1 0 0,0-1 0,0 1 1,0 0-1,0-1 0,0 1 0,1 0 0,-1-1 1,0 2-1,0 5 42,0-6-43,0 0-1,0 0 1,0 1-1,0-1 1,0 0-1,0 0 1,-1 0-1,1 0 1,0 0-1,-1 0 1,1 0-1,-1 0 1,1 0-1,-1 0 1,0 0-1,1 0 1,-1 0-1,0-1 1,0 1-1,1 0 1,-1 0-1,-2 1 1,2-1 1,-1 0 0,1 0 1,0 0-1,0 0 0,0 1 0,-1-1 1,1 0-1,0 1 0,1-1 0,-1 1 0,0-1 1,0 1-1,1 0 0,-1-1 0,1 1 0,-1 0 1,1-1-1,0 1 0,0 0 0,-1-1 1,1 1-1,0 0 0,1 2 0,-1 43 694,6-46-646,57-1-35,-62 0-19,-1 0-1,1 0 1,-1 0 0,1 0 0,-1 0 0,0 0 0,1-1 0,-1 1 0,1 0 0,-1 0 0,1 0 0,-1 0 0,0 0 0,1-1 0,-1 1 0,1 0 0,-1 0 0,0-1 0,1 1 0,-1 0 0,0 0 0,1-1 0,-1 1 0,0 0 0,0-1 0,1 1 0,-1-1-1,0 1 1,0 0 0,0-1 0,1 1 0,-1-1 0,0 0 0,6-9-41,18-26-228,-8 14 41,-16 22 217,1 0 1,-1-1-1,0 1 0,1-1 1,-1 1-1,0-1 1,1 1-1,-1-1 1,0 0-1,0 1 0,1-1 1,-1 1-1,0-1 1,0 1-1,0-1 0,0 0 1,0 1-1,0-1 1,0 1-1,0-2 0,3-25-319,7 12 7,-8 4 226,-1 1-1,0-1 0,-2-17 1,1 6 9,0 21 90,0-1 0,0 1 0,0 0 0,0-1 0,0 1 0,-1 0 0,1 0 0,0-1 0,-1 1 0,1 0 1,-1 0-1,0 0 0,1-1 0,-1 1 0,0 0 0,1 0 0,-1 0 0,0 0 0,0 0 0,0 0 0,0 1 0,0-1 0,0 0 1,0 0-1,0 1 0,0-1 0,-1 0 0,1 1 0,-2-1 0,2 1 0,0-1 0,0 1 0,0-1 1,-1 1-1,1-1 0,0 0 0,0 1 0,0-1 0,0 0 1,0 0-1,1 1 0,-1-1 0,0 0 0,0 0 1,0 0-1,1 0 0,-1 0 0,1 0 0,-1 0 0,0 0 1,1-1-1,0 1 0,-1 0 0,1 0 0,0 0 0,0-1 1,-1 1-1,1 0 0,0-2 0,0 2-1,0 0 1,0 0-1,0 1 1,0-1-1,0 0 0,0 0 1,0 0-1,-1 0 1,1 0-1,0 0 0,-1 1 1,1-1-1,-1 0 0,1 0 1,-1 1-1,1-1 1,-1 0-1,1 0 0,-1 1 1,0-1-1,1 1 1,-1-1-1,0 1 0,1-1 1,-1 1-1,0-1 1,0 1-1,0-1 0,0 1 1,1 0-1,-1 0 1,0-1-1,0 1 0,-2 0 1,3 0-3,-1 0 0,0 0 0,0 0 1,1 0-1,-1-1 0,0 1 1,1 0-1,-1 0 0,0 0 0,1-1 1,-1 1-1,0 0 0,1-1 0,-1 1 1,1-1-1,-1 1 0,0-1 0,1 1 1,-1-1-1,1 1 0,0-1 0,-1 0 1,1 1-1,-1-1 0,1 1 1,0-1-1,0 0 0,-1 1 0,1-1 1,0 0-1,0 0 0,0 1 0,-1-2 1,1 1-8,0 1 0,0-1 0,0 1 0,0-1 0,-1 1 0,1 0 0,0-1 0,0 1 0,-1-1-1,1 1 1,0 0 0,0-1 0,-1 1 0,1 0 0,0 0 0,-1-1 0,1 1 0,-1 0 0,1 0 0,0-1 0,-1 1 0,1 0 0,-1 0 0,1 0 0,-1 0 0,1 0 0,-1 0 0,1-1 0,0 1 0,-1 0 0,-13 0-251,13 0 194,-4-1-774,0 1-493,-18 0-612,23 0 1876,-1 0 0,1 0-1,-1 0 1,1 0 0,0 0 0,-1 0 0,1 0 0,0 0 0,-1 0-1,1 1 1,0-1 0,-1 0 0,1 0 0,0 0 0,-1 0 0,1 0-1,0 1 1,-1-1 0,1 0 0,0 0 0,0 1 0,-1-1 0,1 0-1,0 0 1,0 1 0,-1-1 0,1 0 0,0 1 0,0-1 0,0 0-1,0 1 1,-1-1 0,1 1 0,-20 30-2501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10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146 151 13837,'-115'0'1384,"115"0"-1369,-1 0 0,1 0 0,0 0 0,-1 0 0,1 0-1,0 0 1,-1 0 0,1 0 0,0 1 0,-1-1 0,1 0-1,-1 0 1,1 0 0,0 0 0,-1 0 0,1 1 0,0-1-1,0 0 1,-1 0 0,1 0 0,0 1 0,-1-1 0,1 0-1,0 1 1,0-1 0,0 0 0,-1 0 0,1 1 0,0-1-1,0 0 1,-1 1 0,-15 23 326,12-18-130,4-2-47,0 35 137,0-39-300,0 0-1,0 1 1,0-1 0,0 0-1,0 1 1,0-1 0,0 0 0,0 1-1,1-1 1,-1 0 0,0 1 0,0-1-1,0 0 1,1 0 0,-1 1-1,0-1 1,1 0 0,-1 0 0,0 0-1,0 1 1,1-1 0,-1 0-1,0 0 1,1 0 0,-1 0 0,0 0-1,1 0 1,-1 1 0,0-1-1,1 0 1,-1 0 0,0 0 0,1 0-1,-1 0 1,0 0 0,1-1 0,11 6 1,33 9 15,-3-5-8,-18-6-11,-4 0 43,0-1-1,19 0 0,14-2 79,-52 0-119,-1 0 1,0 0 0,0 0 0,1 0 0,-1 0 0,0 0 0,0 0 0,1 0 0,-1 0 0,0 0 0,0 0 0,1 0 0,-1-1 0,0 1 0,0 0-1,1 0 1,-1 0 0,0 0 0,0 0 0,0-1 0,1 1 0,-1 0 0,0 0 0,0 0 0,0-1 0,1 1 0,-1 0 0,0 0 0,0-1 0,0 1-1,0 0 1,0 0 0,0-1 0,0 1 0,0 0 0,0 0 0,0-1 0,0 1 0,0 0 0,11-26 85,-11 26-77,0 0 1,0-1 0,0 1-1,0 0 1,1-1-1,-1 1 1,0 0-1,0-1 1,0 1 0,0 0-1,0-1 1,1 1-1,-1 0 1,0-1-1,0 1 1,1 0-1,-1 0 1,0-1 0,0 1-1,1 0 1,-1 0-1,0-1 1,1 1-1,-1 0 1,0 0-1,1 0 1,-1 0 0,0 0-1,1-1 1,0 1-1,3-5 126,-1-28 953,-1-59 1,-2 90-1085,0 1 0,0-1 0,-1 1 0,1-1 0,-1 1 0,1-1-1,-1 1 1,0 0 0,1-1 0,-1 1 0,0 0 0,0-1 0,0 1 0,0 0 0,0 0 0,0 0-1,0 0 1,-1 0 0,1 0 0,0 0 0,0 0 0,-1 0 0,1 1 0,-1-1 0,1 1 0,-1-1 0,-1 0-1,-9-5 1,-3-13-8,-13 3-16,23 13 17,1 1 0,-1-1-1,1 1 1,-1 0 0,0 0 0,0 0 0,0 1 0,-10-2 0,-11-3-13,24 5 16,0 1 0,0-1 0,-1 0 0,1 1 0,0-1 0,-1 1 0,1 0 0,0 0 0,-1 0 0,-4 0 0,-17 2-84,3-2-156,21 0 227,-1 0 0,1 0 0,0 0 0,0 0 0,-1 0 1,1 0-1,0 0 0,-1 0 0,1 0 0,0 0 0,0 0 0,-1 0 0,1 0 0,0 0 1,0 0-1,-1 0 0,1 1 0,0-1 0,0 0 0,-1 0 0,1 0 0,0 0 1,0 1-1,0-1 0,-1 0 0,1 0 0,0 1 0,0-1 0,0 0 0,0 0 1,0 1-1,-1-1 0,1 0 0,0 0 0,0 1 0,0-1 0,0 0 0,0 0 1,0 1-1,0 0 0,-11 26-919,10-24 450,0 1 1,0-1 0,0 1-1,1-1 1,-1 1 0,1 0 0,0-1-1,0 1 1,0 0 0,0-1-1,1 1 1,0 0 0,-1-1-1,1 1 1,1-1 0,-1 1-1,3 4 1,-2-7 237,0 0-1,1 0 1,-1 0-1,1 0 1,-1 0 0,1-1-1,-1 1 1,1-1-1,-1 0 1,1 0-1,-1 0 1,4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11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138 140 11353,'-112'-2'2779,"111"3"-2777,0-1-1,0 0 1,0 1 0,0-1 0,0 1 0,0-1-1,1 1 1,-1-1 0,0 1 0,0-1-1,0 1 1,1 0 0,-1 0 0,1-1-1,-1 1 1,0 0 0,1 0 0,-1 0-1,1-1 1,-1 1 0,1 0 0,0 0-1,-1 0 1,1 0 0,0 0 0,0 0-1,0 0 1,0 0 0,0 0 0,0 0-1,0 2 1,-1 2 23,-4 10 263,3 4-104,2-3 50,0-14-218,-1 23 326,1-24-326,0 1 0,0-1 0,0 1 1,1-1-1,-1 0 0,0 1 0,1-1 0,-1 0 1,0 1-1,1-1 0,0 0 0,-1 1 0,1-1 1,0 0-1,0 0 0,1 2 0,13 2 50,-14-5-62,0 0-1,0 0 1,0 0 0,0 0-1,0 0 1,0 0 0,-1 0 0,1 1-1,0-1 1,0 0 0,0 1-1,0-1 1,-1 0 0,1 1-1,0-1 1,0 1 0,-1-1 0,1 1-1,0 0 1,-1-1 0,1 1-1,0 0 1,-1-1 0,1 1-1,-1 0 1,1 0 0,-1 0 0,0-1-1,1 1 1,-1 0 0,0 0-1,0 0 1,1 0 0,-1 1-1,0-1 0,0-1-1,0 0 0,0 0 1,0 1-1,0-1 0,0 0 1,0 0-1,0 1 0,0-1 0,0 0 1,1 0-1,-1 1 0,0-1 1,0 0-1,0 0 0,0 1 1,0-1-1,1 0 0,-1 0 0,0 0 1,0 1-1,0-1 0,1 0 1,-1 0-1,0 0 0,0 0 1,1 1-1,-1-1 0,0 0 0,0 0 1,1 0-1,-1 0 0,0 0 1,0 0-1,1 0 0,-1 0 0,1 0 1,55 25 327,-53-24-298,0 0 0,0-1 0,0 1 0,0-1 0,0 1 0,0-1 0,1 0 0,2-1 0,-4 2-14,-1-1 0,0 0 0,0-1 0,0 1 1,0 0-1,0 0 0,0 0 0,0-1 1,1 1-1,-1-1 0,0 1 0,0-1 0,0 1 1,0-1-1,0 1 0,-1-1 0,1 0 0,0 0 1,1-1-1,3-27 210,7 16 41,-11 9-183,1-1-1,-1 1 1,0-1-1,0 0 1,0 1-1,0-1 1,-1-6-1,1-47 634,-1 40-560,0-50 683,-1 66-831,1 1 0,0-1 0,0 0 0,-1 1 0,1-1 0,-1 1 0,1-1 0,-1 1 0,0-1 0,1 1 0,-1-1 0,0 1 0,0 0 0,0-1 0,0 1 0,-1 0 0,1 0 0,0 0 0,0 0 0,-1 0 0,1 0 0,0 0 0,-1 0 0,1 0 0,-1 1 0,1-1 0,-4 0 0,-7-5 26,12 5-35,-1 1-1,1-1 0,-1 1 1,1-1-1,-1 1 1,1-1-1,-1 1 0,1-1 1,-1 1-1,1-1 1,0 0-1,-1 1 0,1-1 1,0 0-1,0 1 1,0-1-1,-1 0 0,1 1 1,0-1-1,0 0 1,0 0-1,0 0 0,0 0-2,0 1 0,0-1 0,0 1-1,0-1 1,0 0 0,0 1-1,0-1 1,0 1 0,0-1-1,-1 1 1,1-1 0,0 1 0,0-1-1,0 1 1,-1-1 0,1 1-1,0-1 1,-1 1 0,1-1 0,-1 1-1,1 0 1,0-1 0,-1 1-1,1 0 1,-1-1 0,1 1-1,-1-1 1,-55-18-654,20 18-3497,26 1 1921,9 0 2149,1 0 0,0 0 0,-1 0-1,1 0 1,0 0 0,0 0 0,0 0 0,-1 1-1,1-1 1,0 0 0,0 0 0,-1 0 0,1 0-1,0 0 1,0 0 0,0 1 0,-1-1 0,1 0-1,0 0 1,0 0 0,0 1 0,0-1 0,-1 0-1,1 0 1,0 1 0,0-1 0,0 0 0,0 0-1,0 0 1,0 1 0,0-1 0,0 0 0,0 0-1,0 1 1,0-1 0,0 0 0,0 1 0,-14 33-3391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39.9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44 10985,'1'-1'13,"-1"1"0,1-1 0,-1 0 0,1 1 0,-1-1 0,1 1 0,-1-1 0,1 1 0,0 0 0,-1-1 0,1 1 0,0 0 0,-1-1 0,1 1 0,0 0 0,0 0 0,-1 0 0,1-1-1,0 1 1,0 0 0,0 0 0,-1 0 0,2 1 0,-1-2 28,3 1 1033,-4 6-1248,0 364 3568,0-367-3383,0 0 0,-1 0-1,1 0 1,-1 0 0,1-1-1,-1 1 1,0 0 0,0 0-1,0-1 1,0 1-1,-1-1 1,1 1 0,-1-1-1,1 1 1,-1-1 0,-2 2-1,2-2-2,0 0 0,0 1 0,1-1 0,-1 0 0,1 1 0,-1-1 0,1 0 1,0 1-1,0 0 0,0-1 0,0 1 0,1 0 0,-1-1 0,1 1 0,-1 0 0,1 3 0,1 11 19,0-13-24,-1-1 1,1 1 0,-1 0 0,0 0 0,0 0-1,-1 0 1,1 0 0,-1 0 0,0 0 0,0-1 0,-3 8-1,-5-1-1,8-9-2,0 0 1,0 0-1,0 0 1,0 0-1,0 1 1,0-1-1,0 0 1,0 0-1,0 1 1,0-1-1,1 1 1,-1-1-1,1 0 1,-1 1-1,1-1 1,0 1-1,-1 0 1,1-1-1,0 1 1,0-1-1,0 3 0,0 6 3580,0-29-2979,0-32-933,0-68 293,0 114 37,1 0 0,-1-1 0,1 1 0,0 0 0,1 0-1,-1 1 1,1-1 0,0 0 0,0 0 0,0 1 0,1-1 0,0 1 0,5-7 0,8-15-6,-6-4 3,-5 10 2,19-29-9,-13 3 28,10 5 20,-10 5 82,35-55 1248,-45 88-1342,1 0-1,-1 1 1,1-1 0,-1 0 0,1 1-1,0 0 1,3-4 0,-3 5-129,-2 43-189,0-42 296,0 1-1,0 0 0,0-1 1,0 1-1,0 0 0,0-1 1,0 1-1,0 0 1,0-1-1,0 1 0,1 0 1,-1-1-1,0 1 0,0-1 1,1 1-1,-1 0 0,0-1 1,1 1-1,-1-1 0,1 1 1,-1-1-1,1 1 1,0 0-1,3 3 4,-1 0-1,1 0 1,-1 1 0,0 0 0,5 9 0,4 32-5,5-24-4,-8-12 3,3 17-6,8-2-7,-11-2 23,34 46 36,-37-61 30,1 1-1,0-1 1,9 7-1,-14-20 879,-2 3-941,-1-25-17,1 25 4,0 1-1,0-1 1,0 1-1,0-1 0,1 1 1,-1-1-1,0 1 1,1 0-1,-1-1 1,1 1-1,-1-1 1,1 1-1,0 0 0,0 0 1,0-1-1,1-1 1,30-8-10,-18-15 22,11 12-9,-12-18-7,3 17 5,-6 7-1,3-13-7,6 9 2,-13 9 3,-1-1 1,1 0 0,-1 0 0,6-5-1,-1-1-21,1-1 0,0 1 0,1 1-1,0 0 1,1 1 0,16-9-1,-28 17-10,1-1-121,0 9 123,13 57 17,19 58 102,-18-61-50,7 31 67,-9-33-813,28 77 1,-37-126-1133,1-1 1,0 1 0,8 9-1,-2-2-2901,-5-7 815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13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1947 102 6373,'0'-1'32,"0"0"0,0 1-1,0-1 1,0 1 0,0-1 0,-1 1 0,1-1 0,0 1 0,0-1 0,-1 1 0,1-1 0,0 1 0,0 0 0,-1-1 0,1 1 0,-1-1 0,1 1 0,0 0 0,-1-1 0,1 1 0,-1 0 0,1-1 0,-1 1 0,1 0 0,-1 0 0,1 0 0,-1-1 0,1 1 0,-1 0-1,1 0 1,-1 0 0,0 0 0,1 0 0,-1 0 0,0 0 0,0 0 6,1 0-1,0 0 1,-1 0-1,1 0 1,-1 0-1,1 0 1,-1 0-1,1 0 1,-1 0-1,1 0 1,0 0-1,-1 0 0,1-1 1,-1 1-1,1 0 1,0 0-1,-1-1 1,1 1-1,-1 0 1,1 0-1,0-1 1,-1 1-1,1 0 1,0-1-1,0 1 1,-1 0-1,1-1 1,0 1-1,0-1 1,0 1-1,-1 0 1,1-1-1,0 0 0,0 1-1,0-1 0,0 1-1,0 0 1,0-1-1,-1 1 1,1 0 0,0-1-1,0 1 1,0 0-1,0 0 1,0-1 0,-1 1-1,1 0 1,0-1-1,0 1 1,-1 0 0,1 0-1,0 0 1,0-1-1,-1 1 1,1 0-1,0 0 1,0 0 0,-1 0-1,1 0 1,0-1-1,-1 1 1,1 0 0,0 0-1,-1 0 1,1 0-1,-1 0 1,1 0-10,0 0 0,-1 0-1,1 0 1,0 0 0,-1 0 0,1 0-1,0 0 1,-1 0 0,1-1 0,0 1-1,-1 0 1,1 0 0,0 0 0,0 0 0,-1-1-1,1 1 1,0 0 0,0 0 0,-1 0-1,1-1 1,0 1 0,0 0 0,0 0-1,-1-1 1,1 1 0,0 0 0,0-1-1,0 1 1,0 0 0,0-1 0,0 1 0,0-1-1,-1-2 192,0 0-1,0 0 0,0 0 0,0 1 1,0-1-1,-1 0 0,1 0 0,-1 1 1,0-1-1,-4-4 0,0 5-34,0 0 0,0 0-1,0 1 1,0-1 0,-1 1-1,1 1 1,-11-1 0,-25-3 896,14-1-340,-27-2 0,21 4-429,5 1 190,-43 2 1,26 1-65,45-1-431,1 0 0,-1 0 1,0 0-1,1 0 0,-1 1 1,0-1-1,1 0 0,-1 0 1,0 1-1,1-1 0,-1 0 1,1 1-1,-1-1 0,1 1 1,-1-1-1,1 1 0,-1-1 1,1 1-1,-1-1 0,1 1 1,-1-1-1,1 1 0,0-1 1,-1 1-1,1 0 0,0-1 1,0 1-1,-1 0 0,1 1 1,0-2-1,0 1-1,0 0 1,-1 0 0,1-1 0,0 1 0,-1 0 0,1 0-1,0-1 1,-1 1 0,1 0 0,-1-1 0,1 1 0,-1-1-1,1 1 1,-1-1 0,0 1 0,1-1 0,-1 1-1,1-1 1,-1 1 0,0-1 0,0 0 0,1 1 0,-1-1-1,0 0 1,0 0 0,1 1 0,-1-1 0,0 0 0,-1 0-1,-7-1 35,8 1-31,-1 0-1,1 0 1,0 0-1,-1 0 1,1 0-1,-1 0 1,1 0 0,-1 0-1,1 0 1,0 1-1,-1-1 1,1 0-1,-1 1 1,1-1-1,0 1 1,-2 1-1,-37 29 283,-11 10 520,-2-2-1,-112 60 0,132-81-516,-30 17 127,-75 30-1,88-46-203,0 3 1,-61 36-1,92-45-220,-1 0 1,2 1-1,0 1 1,1 1-1,0 0 1,1 1-1,1 1 1,-13 20 0,-32 58 49,25-38 291,-52 66 1,-128 132 169,204-242-482,-1 1 1,2 1 0,0 0 0,1 0-1,1 1 1,0 0 0,1 0 0,1 1-1,0-1 1,2 1 0,0 1 0,1-1-1,1 1 1,0 21 0,2 412 921,-1-449-941,1 0-1,0 0 1,-1-1 0,1 1 0,-1 0-1,0 0 1,0 0 0,0-1-1,0 1 1,0-1 0,-1 1-1,1-1 1,-1 1 0,-1 2-1,1-3 0,0 0 0,0 1 0,1-1 0,-1 1 0,1-1 0,0 1 0,0 0 0,0 0 0,0 0 0,0-1 0,1 1 0,-1 0 0,1 0-1,-1 3 1,1 348 187,1-350-188,-1 0 0,1 0 0,-1 0-1,1 0 1,0 0 0,0 0 0,1-1 0,-1 1-1,1 0 1,3 4 0,-3-4 3,0-1-1,0 1 0,-1 0 1,1-1-1,-1 1 1,0 0-1,0 0 1,0 0-1,-1 0 0,1 6 1,-1-7-1,0 0 0,1 1-1,-1-1 1,1 0 0,0 0 0,0 0 0,0 1 0,0-1 0,0 0-1,1-1 1,0 1 0,2 4 0,4 7 12,1 14 7,6 0-8,-9-13-7,-3-7-6,0 0 0,1 0 1,7 12-1,4 5 8,-2 0-1,0 1 0,-2 1 0,12 42 0,6 16 50,-22-68-44,88 203 93,-72-174-90,3-2-1,1-1 1,2-1 0,2-2 0,45 45 0,-51-60-13,1-1 0,1-1 1,2-2-1,0-1 0,1-1 1,1-1-1,0-2 0,45 16 1,200 56 33,-221-75-34,0-2-1,2-2 1,60 1 0,290-6 32,-271-5-35,-124 1-5,0-1 1,0-1-1,-1 0 0,15-5 1,-15 4-1,0 0 0,0 1 1,1 0-1,13 0 0,16 3 2,-18 0-9,1-1 0,30-4 0,566-134-187,-563 120 132,0-2 1,-2-2 0,66-37-1,-90 40 46,0 0-1,-1-3 1,0 0-1,-2-2 1,-1-1 0,36-43-1,-18 12 21,50-84 0,-75 106-7,-2 0 0,-1-1 0,-2-1 0,13-46 0,42-225 1,-41 4-11,-25-1 17,-4 301-3,0-1 1,-1 1-1,1 0 1,-1 0-1,1-1 0,-1 1 1,0 0-1,0 0 0,-1 0 1,1 0-1,-1 0 0,1 0 1,-1 1-1,0-1 1,0 0-1,-3-2 0,3 3 1,0-1 0,0 1 0,0-1 0,0 1 0,1-1-1,-1 0 1,1 0 0,0 0 0,-1 0 0,1 0 0,1 0 0,-1 0-1,0-1 1,1 1 0,-1 0 0,1-4 0,0 4 0,0 0 1,0 0 0,-1 0 0,0 0-1,1 0 1,-1 0 0,0 0-1,0 0 1,-1 0 0,1 0 0,-1 0-1,1 0 1,-1 1 0,0-1-1,0 1 1,0-1 0,-3-1 0,-9-14 2,0-20-1,-12 0-4,13-1 3,-9 5-4,14 25 2,1-1-1,-8-17 1,-51-102 93,-6 2 1,-4 4-1,-120-146 1,174 242-84,-1 1 1,-2 1 0,0 1-1,-1 1 1,-1 2-1,-2 0 1,0 2 0,-1 1-1,-43-18 1,22 13 63,-156-72 109,147 64-134,-77-54 0,62 30-12,-28-20-31,85 64-7,-1 0 0,1 2 1,-2 0-1,-21-7 0,-10 2-57,-2 3-1,1 1 1,-1 3-1,-1 2 0,-58 2 1,91 3-94,12-1 39,0 1 1,0 0 0,0 0 0,0 1-1,0 0 1,-14 5 0,-34 20-706,-1-14-352,-4 10-600,-2-9-914,-1 14-1194,56-25 3102,-1 0 0,1-1 0,0 0 0,-1 0 0,-9-1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22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77 7873,'0'-2'227,"0"1"-204,1 1-1,-1 0 1,0 0-1,0-1 1,0 1-1,0 0 1,0-1-1,0 1 1,0 0 0,0 0-1,0-1 1,0 1-1,0 0 1,0-1-1,-1 1 1,1 0-1,0 0 1,0-1-1,0 1 1,0 0 0,0 0-1,-1 0 1,1-1-1,0 1 1,0 0-1,0 0 1,0-1-1,-1 1 1,1 0-1,0 0 1,0 0 0,-1 0-1,1 0 1,0-1-1,0 1 1,-1 0-1,1 0 1,0 0-1,0 0 1,-1 0-1,1 0 1,0 0 0,-1 0-1,1 0 1,0 0-1,0 0 1,-1 0-1,1 0 1,-30-3 591,30 3-604,-1 0 0,1 0 0,0 0 1,0 0-1,-1 0 0,1 0 0,0 0 0,0 0 1,-1 0-1,1 0 0,0 0 0,0 0 0,0 0 0,-1 0 1,1 0-1,0 0 0,0 0 0,-1 0 0,1-1 0,0 1 1,0 0-1,0 0 0,0 0 0,-1 0 0,1-1 1,0 1-1,0 0 0,0 0 0,0 0 0,0-1 0,-1 1 1,1 0-1,0 0 0,0 0 0,0-1 0,0 1 1,0 0-1,0-1 1,0 1 0,0 0 0,0 0 0,0 0 0,0 0 0,0-1 0,-1 1-1,1 0 1,0 0 0,0 0 0,0 0 0,0 0 0,0-1 0,0 1 0,0 0-1,-1 0 1,1 0 0,0 0 0,0 0 0,0 0 0,0 0 0,-1-1 0,1 1 0,0 0-1,0 0 1,0 0 0,0 0 0,-1 0 0,1 0 0,0 0 0,0 0 0,0 0-1,0 0 1,-1 0 0,1 0 0,0 0 0,0 0 0,0 0 0,-1 1 0,-53-3-269,48 2 244,3 7 33,-8 22 37,10-25-34,0 0 0,0 1-1,0 0 1,1-1 0,-1 1 0,1-1 0,0 1 0,0 0-1,1-1 1,0 6 0,0-5-16,-1 69 917,0-74-918,0 1-1,0-1 0,0 0 0,0 1 0,0-1 0,0 0 0,0 1 0,0-1 1,0 0-1,0 1 0,0-1 0,0 0 0,1 1 0,-1-1 0,0 0 0,0 1 0,0-1 1,0 0-1,1 1 0,-1-1 0,0 0 0,0 0 0,1 1 0,-1-1 0,0 0 1,1 0-1,-1 1 0,0-1 0,1 0 0,-1 0 0,0 0 0,1 0 0,-1 0 1,0 0-1,1 1 0,-1-1 0,1 0 0,25 5 100,0-1 1,-1-2-1,32 0 0,-47-1-101,-8-1 3,0 0 1,0 1-1,1-1 0,-1 0 0,0 0 0,1 0 0,-1-1 0,0 1 0,0-1 0,0 1 0,1-1 0,-1 0 0,0 0 0,0 0 0,2-1 0,6-9 24,-10 10-24,1-1-1,0 1 0,0-1 1,0 1-1,0 0 0,1 0 0,-1-1 1,0 1-1,0 0 0,1 0 0,-1 0 1,0 0-1,1 1 0,-1-1 1,1 0-1,0 1 0,-1-1 0,1 1 1,-1-1-1,1 1 0,0 0 1,2-1-1,-2 1-3,-1 0 0,0 0 0,1 0 0,-1-1 0,0 1 1,1 0-1,-1-1 0,0 1 0,1-1 0,-1 0 0,0 1 0,0-1 1,0 0-1,1 0 0,-1 0 0,0 0 0,0 0 0,0 0 0,0 0 0,-1 0 1,1 0-1,0 0 0,0 0 0,-1-1 0,1 1 0,-1 0 0,1 0 1,-1-1-1,1-1 0,3-6 15,9-7 61,-12 15-68,0 0 0,0 0 1,0 0-1,0-1 0,0 1 0,-1 0 0,1 0 1,0-1-1,-1 1 0,1 0 0,-1-1 0,1 1 1,-1-1-1,0 1 0,0-1 0,1 1 1,-1-1-1,0 1 0,-1-3 0,2-56 320,-1 58-325,0 1-1,-1-1 0,1 1 0,0 0 1,-1-1-1,1 1 0,0 0 1,-1 0-1,0-1 0,1 1 1,-1 0-1,0 0 0,1 0 0,-1 0 1,0 0-1,0 0 0,0 0 1,0 0-1,0 0 0,0 0 1,0 0-1,0 0 0,-1 1 0,1-1 1,0 1-1,0-1 0,-1 1 1,1-1-1,0 1 0,-1 0 1,-1-1-1,-6-2 22,-4-8 27,-10 2-40,10 2-36,12 6 19,-1 0 1,1 0-1,-1 0 0,0 1 1,0-1-1,1 1 0,-1-1 1,0 1-1,0 0 1,0-1-1,1 1 0,-1 0 1,0 0-1,0 0 0,-3 1 1,-5-1-28,-1 0 44,-39-1-178,46 1 75,1 0 0,-1 0 0,0 0 0,1 1 0,-1 0 0,0-1 1,1 1-1,-1 1 0,-6 2 0,-14 27-1333,1-17-819,20-11 1839,0 0-1,1 1 1,-1 0-1,1-1 1,0 1-1,-2 4 1,4-7 369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21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157 123 6049,'0'-2'401,"0"-13"2724,0 15-2827,0-1-1,0 1 1,0-1-1,0 1 1,0-1-1,0 1 1,0 0-1,0-1 0,0 1 1,0-1-1,0 1 1,0 0-1,0-1 1,-1 1-1,1-1 1,0 1-1,0 0 0,0-1 1,-1 1-1,1-1 1,0 1-1,0 0 1,-1 0-1,1-1 0,-1 1 1,-14 0-298,11 0-10,-13 0 90,14-1-51,0 1-1,0 0 1,-1 1 0,1-1-1,0 0 1,0 1 0,-6 1-1,9-1-28,-1-1 0,0 1 0,0 0 1,1-1-1,-1 1 0,1-1 0,-1 1 0,0 0 0,1 0 0,-1-1 0,1 1 0,0 0 0,-1 0 0,1 0 0,0-1 0,-1 2 1,-3 7 14,4-8-14,0-1 0,-1 0 0,1 1 0,0-1 0,0 0 0,0 1 1,-1-1-1,1 0 0,0 0 0,0 1 0,-1-1 0,1 0 0,0 0 0,0 0 0,-1 1 0,1-1 0,0 0 0,-1 0 1,1 0-1,0 0 0,-1 0 0,1 1 0,0-1 0,-1 0 0,1 0 0,0 0 0,-1 0 0,1 0 0,-1 0 1,1 0-1,-1 0 1,1 0 0,0 0 0,-1 0 0,1 0-1,0 0 1,-1 0 0,1 0 0,0 0 0,-1 0-1,1 0 1,0 0 0,-1 0 0,1 1 0,0-1-1,0 0 1,-1 0 0,1 0 0,0 1 0,-1-1-1,1 0 1,0 0 0,0 1 0,0-1 0,-1 0-1,1 1 1,-9 15 25,1 0 0,1 1-1,0 0 1,1 0 0,1 1 0,1 0-1,1 0 1,0 0 0,-1 26 0,4 17 97,0-61-123,0 1 1,0-1-1,0 1 0,0-1 1,0 1-1,1-1 1,-1 0-1,0 1 1,0-1-1,0 1 1,0-1-1,0 0 1,0 1-1,1-1 0,-1 1 1,0-1-1,0 0 1,1 1-1,-1-1 1,0 0-1,0 1 1,1-1-1,-1 0 1,0 0-1,1 1 0,-1-1 1,1 0-1,-1 0 1,0 0-1,1 0 1,-1 1-1,1-1 1,66 21 144,-37-16-124,1-3-1,-1 0 0,33-3 0,-23 1-12,-37 0-11,-1 0 0,0 0 1,0 0-1,0 0 0,0-1 1,0 1-1,0 0 0,0-1 1,0 1-1,0-1 0,0 0 1,0 0-1,0 0 0,0 0 1,0 0-1,0 0 0,-1 0 0,1-1 1,0 1-1,-1-1 0,2-2 1,5-3 0,-7 6 3,0 1 0,-1-1 0,1 1 0,0-1 0,0 1 0,0-1 0,-1 1 0,1 0 0,0-1 0,0 1 0,0 0 0,0 0 0,0 0 0,0 0 0,0 0 0,0 0 0,1 0 1,-2 0-1,1 0 1,0 0-1,0 0 1,0 0 0,0 0-1,-1-1 1,1 1 0,0 0-1,0 0 1,0 0-1,-1-1 1,1 1 0,0 0-1,0-1 1,-1 1-1,1-1 1,0 1 0,0-1-1,54-64 69,-53 61-55,0 0-1,0 0 1,0 0-1,0 0 1,-1 0-1,0-1 1,0 1-1,0 0 1,0-1-1,0-5 1,-1-50-65,-2 29 64,3 19-14,0 10 0,-1-1 0,1 0 0,-1 1 0,0-1 0,0 0 0,0 0 0,0 1 0,-1-1 0,1 0 0,-1 1 0,1-1 0,-1 1 0,0-1 0,0 0 0,0 1 0,-3-5 0,-7 1 4,9 6-5,1-1 0,-1 1 1,1-1-1,-1 1 0,1-1 0,0 0 0,0 1 0,-1-1 1,1 0-1,0 0 0,0 0 0,0 0 0,0 0 0,0 0 1,0 0-1,0-1 0,0 1 0,0 0 0,0-1 0,1 1 1,-1 0-1,0-1 0,1 1 0,0 0 0,-1-1 1,0-2-1,1 2-3,0 1 0,0 0 1,0-1-1,0 1 0,-1-1 1,1 1-1,-1 0 0,1 0 1,-1-1-1,1 1 0,-1 0 1,0 0-1,0 0 0,1-1 1,-1 1-1,0 0 0,0 0 1,0 0-1,0 1 0,0-1 1,0 0-1,-1 0 0,-1-1 1,-5-4-24,-7-12-74,14 16 83,-1 0 0,0 0 0,1 0-1,-1 0 1,0 0 0,0 0 0,0 1 0,-4-3 0,0 1-306,0 0 1,0 1 0,0 0 0,0 0 0,0 0 0,-1 1-1,1 0 1,-1 0 0,1 1 0,-1 0 0,1 0-1,-11 1 1,-8 0-2917,24-1 3129,0 0 0,0 0-1,0 0 1,1 0 0,-1 0 0,0 0-1,0 0 1,0 0 0,1 1-1,-1-1 1,0 0 0,0 1-1,1-1 1,-1 0 0,0 1 0,1-1-1,-1 1 1,0-1 0,1 1-1,-1-1 1,1 1 0,-1 0-1,-18 36-2573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22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86 5881,'0'-17'3495,"0"37"-2155,0 37-270,1-53-1051,-2 1 0,1 0 0,0 0 0,-1 0 0,0 0 0,0 0 0,0-1 0,-1 1 0,0 0 0,0-1 0,-3 7 0,3-8-15,0 3 18,1 0-1,0 0 0,0 0 0,0 0 0,0 0 0,1 0 1,0 0-1,1 0 0,0 6 0,0 10 77,0-21-93,-1 0-1,1 0 0,-1 0 0,0 0 0,1 0 0,0 0 0,-1 0 0,1 0 0,0 0 0,-1 0 0,1-1 0,0 1 0,0 0 0,0 0 0,0-1 1,0 1-1,0 0 0,-1-1 0,2 1 0,-1-1 0,0 0 0,0 1 0,0-1 0,0 0 0,0 1 0,0-1 0,0 0 0,2 0 0,2 1 24,0 5 37,-5-6-58,0 0-1,0 1 0,0-1 1,1 0-1,-1 0 1,0 1-1,0-1 1,0 0-1,0 0 1,0 0-1,1 1 0,-1-1 1,0 0-1,0 0 1,0 0-1,0 0 1,1 1-1,-1-1 1,0 0-1,0 0 0,1 0 1,-1 0-1,0 0 1,0 0-1,1 0 1,-1 0-1,0 0 1,0 0-1,1 0 0,-1 0 1,0 0-1,1 0 1,48 1 242,-49-1-246,0 0-1,1 0 1,-1 0 0,1 0-1,-1-1 1,1 1 0,-1 0-1,0 0 1,1 0-1,-1 0 1,0 0 0,1-1-1,-1 1 1,1 0 0,-1 0-1,0-1 1,1 1-1,-1 0 1,0 0 0,0-1-1,1 1 1,-1 0-1,0-1 1,0 1 0,1 0-1,-1-1 1,0 1 0,0-1-1,7-7 34,18-25 246,-6 4-59,-16 26-191,-1 0 0,0 1 0,1-1 1,-1 0-1,0-1 0,-1 1 0,1 0 0,0 0 0,-1-1 1,0 1-1,0-1 0,1-5 0,6-19 235,-5 19-103,-1 0-1,0 0 0,-1 0 1,0-1-1,0 1 0,-1 0 1,-1-17-1,0-4 76,1 30-238,-1-1 0,1 0 0,0 0 0,0 0 0,0 1 0,0-1 0,-1 0-1,1 0 1,0 0 0,-1 1 0,1-1 0,0 0 0,-1 1 0,1-1 0,-1 0-1,0 1 1,1-1 0,-1 1 0,1-1 0,-1 1 0,0-1 0,1 1-1,-1-1 1,0 1 0,1-1 0,-1 1 0,0 0 0,0 0 0,0-1 0,1 1-1,-1 0 1,0 0 0,0 0 0,0 0 0,1 0 0,-2 0 0,1 0-2,0 0-1,0 0 1,1 0 0,-1 0 0,0 0 0,0 0 0,1 0 0,-1-1 0,0 1 0,0 0 0,1 0-1,-1-1 1,0 1 0,1-1 0,-1 1 0,0 0 0,1-1 0,-1 1 0,1-1 0,-1 1 0,1-1 0,-1 1-1,1-1 1,-1 0 0,1 1 0,-1-1 0,1 0 0,0 1 0,-1-1 0,1 0 0,0 0 0,0 1-1,-1-1 1,1 0 0,0-1 0,0 2 0,0-1-1,0 1 0,0 0 1,0-1-1,0 1 1,0 0-1,0-1 1,0 1-1,0-1 1,-1 1-1,1 0 1,0-1-1,0 1 0,0 0 1,0-1-1,-1 1 1,1 0-1,0 0 1,0-1-1,-1 1 1,1 0-1,0 0 0,-1-1 1,1 1-1,0 0 1,0 0-1,-1 0 1,1-1-1,-1 1 1,1 0-1,0 0 1,-1 0-1,1 0 0,0 0 1,-1 0-1,1 0 1,-26-5-180,1 1 1,0 1-1,-40 1 1,64 2 127,0 0 1,0 0-1,-1 0 1,1 0-1,0 1 1,-1-1-1,1 0 1,0 1-1,0-1 1,0 1-1,-1 0 1,1-1-1,0 1 1,0 0-1,0 0 1,0-1-1,0 1 1,0 0-1,0 0 1,1 0-1,-1 0 1,0 0-1,0 0 1,1 1-1,-1-1 1,1 0-1,-1 0 1,0 2-1,-3 4-416,4-6 398,0-1 0,-1 1-1,1-1 1,0 0 0,-1 1-1,1-1 1,0 0 0,-1 1 0,1-1-1,-1 0 1,1 1 0,-1-1-1,1 0 1,0 0 0,-1 0-1,1 1 1,-1-1 0,1 0 0,-1 0-1,1 0 1,-1 0 0,1 0-1,-2 0 1,2 0-22,0 0 0,-1 0 0,1 0 0,-1 0 0,1 0 0,0 0 0,-1 0 0,1 0 0,-1 0 0,1 1 0,0-1 0,-1 0 0,1 0 0,0 0 0,-1 1 0,1-1 0,0 0 0,-1 0 0,1 1 0,0-1 0,0 0 0,-1 0 0,1 1 0,0-1 0,0 0 0,-1 1 0,1-1 0,0 1 0,-9 28-2633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23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55 7741,'-10'-3'239,"1"-1"1,-1 2 0,0 0-1,0 0 1,0 0 0,0 1 0,-16 1-1,26 0-239,0 0 0,-1 0 0,1 0-1,0 0 1,0 0 0,0 0 0,-1 0 0,1 0-1,0 1 1,0-1 0,0 0 0,-1 0-1,1 0 1,0 0 0,0 0 0,0 0 0,0 1-1,0-1 1,-1 0 0,1 0 0,0 0 0,0 0-1,0 1 1,0-1 0,0 0 0,0 0 0,0 0-1,0 1 1,0-1 0,0 0 0,-1 0-1,1 0 1,0 1 0,0-1 0,0 0 0,0 0-1,1 1 1,-5 21 64,1 1-1,1 34 0,2-49-21,-1 33 696,1-39-712,0 0 0,0 0 0,0 1 0,0-1 0,0 0 0,1 0 0,-1 0 0,1 0-1,-1 0 1,1 0 0,0 0 0,0 0 0,1 2 0,8-1 6,-9-3-28,0 0-1,0-1 0,0 2 1,0-1-1,0 0 0,0 0 1,0 0-1,0 0 0,0 1 1,0-1-1,0 0 0,0 1 1,0-1-1,0 1 0,0-1 0,-1 1 1,1-1-1,0 1 0,0 0 1,-1-1-1,1 1 0,0 0 1,-1 0-1,2 1 0,3 1 106,81 2 247,-84-5-354,-1 0 0,0 0 0,1 0 0,-1 0 0,0 0 1,1-1-1,-1 1 0,0-1 0,1 1 0,-1-1 0,0 1 0,0-1 0,0 0 0,0 1 0,0-1 0,1 0 0,-1 0 1,0 0-1,-1 0 0,1 0 0,0 0 0,0 0 0,0 0 0,-1 0 0,1 0 0,0-1 0,-1 1 0,1 0 0,0-2 1,4-8 11,11-1 30,-1-8 146,-13 18-150,0 0 0,0 0 0,-1 0 0,1 0 1,0 0-1,-1 0 0,0 0 0,1-1 0,-1 1 0,0 0 1,0-1-1,1-4 0,0-2 79,1 0 13,-1-1 0,-1 0 1,0 1-1,0-1 0,-1 0 0,-1-13 0,1-6 62,0 28-194,0 1-1,0 0 1,0-1 0,0 1-1,0-1 1,0 1 0,0-1-1,0 1 1,-1-1 0,1 1-1,0 0 1,0-1 0,0 1-1,0-1 1,0 1 0,-1 0-1,1-1 1,0 1 0,0-1-1,-1 1 1,1 0 0,0-1-1,-1 1 1,1 0 0,0 0-1,-1-1 1,1 1 0,0 0 0,-1 0-1,1 0 1,-1-1 0,1 1-1,-1 0 1,1 0 0,0 0-1,-2 0 1,-34-5-33,18-5-8,18 10 40,-2-1-3,0 0 0,-1 1-1,1-1 1,0 1 0,0 0 0,0 0 0,0 0 0,-4 0 0,-22 0-46,-79 0-702,30 0-2836,43 0 893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24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91 12389,'0'29'3745,"0"9"-3424,0 7 244,-1-39-499,1 29 237,0-34-296,0 1 0,0 0 0,0-1 0,0 1 0,0-1 0,0 1 0,1-1 0,-1 1 0,0-1 1,1 1-1,-1-1 0,1 0 0,0 1 0,-1-1 0,1 0 0,1 2 0,5 0 6,0-1 1,0 0-1,0 0 0,0-1 1,0 1-1,0-1 0,1-1 1,10 0-1,25 0 51,-16 0-11,-27 0-51,1 0 0,-1 0 0,1 0 0,-1 0 0,1 0 1,-1 0-1,1 0 0,-1 0 0,0 0 0,1-1 0,-1 1 0,1 0 1,-1 0-1,1 0 0,-1-1 0,1 1 0,-1 0 0,0-1 0,1 1 1,-1 0-1,0-1 0,1 1 0,-1 0 0,0-1 0,1 1 0,-1-1 1,0 1-1,0 0 0,1-1 0,-1 1 0,0-2 0,8-7 19,17-31 52,-10 13-47,-15 26-25,1 0 0,-1 1 0,1-1 0,-1 0 0,0 0 0,1 0-1,-1 1 1,0-1 0,0 0 0,0 0 0,1 0 0,-1 0 0,0 0 0,0 1-1,-1-2 1,1-106 165,0 107-166,0-1 1,0 1-1,0-1 0,-1 1 1,1-1-1,0 1 1,-1-1-1,1 1 1,-1 0-1,0-1 1,0 1-1,1 0 1,-1-1-1,0 1 1,0 0-1,0 0 0,0 0 1,0 0-1,0 0 1,-1 0-1,1 0 1,0 0-1,0 1 1,-1-1-1,1 0 1,-1 1-1,-1-1 1,-7-5-10,8 5 3,0-1 0,-1 0 1,1 1-1,-1-1 0,1 1 0,-1 0 0,1 0 0,-5-1 0,-4-2-16,-2-7-13,4 8-195,-2 1 1,1 0-1,0 1 1,0 0-1,-1 0 1,-9 2 0,19-1 207,1 0 0,0 0 0,0 0 1,0 0-1,-1 0 0,1 0 1,0 0-1,0 0 0,0 0 0,0 0 1,-1 0-1,1 0 0,0 1 1,0-1-1,0 0 0,0 0 0,-1 0 1,1 0-1,0 0 0,0 0 1,0 1-1,0-1 0,0 0 0,0 0 1,0 0-1,-1 0 0,1 1 1,0-1-1,0 0 0,0 0 0,0 0 1,0 0-1,0 1 0,0-1 1,0 0-1,0 0 0,0 0 0,0 1 1,0-1-1,0 0 0,0 0 1,0 0-1,0 0 0,0 1 0,0-1 1,0 0-1,1 0 0,-1 0 1,0 1-1,0-1 0,0 0 0,0 0 1,0 39-2539,0 5-3308,0-5 3009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24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70 10865,'-6'0'382,"-18"0"265,19 0 1355,0-5-1117,-11-15-310,12 15-266,2 5-423,1 0 115,1 0 0,-1 0 0,1 0 0,0 0 0,-1 0 0,1 0 0,0 0 0,-1 1 0,1-1 0,-1 0 0,1 0 0,0 0 0,-1 0 0,1 1 0,0-1 0,-1 0 0,1 0 1,0 1-1,-1-1 0,1 0 0,0 0 0,0 1 0,-1-1 0,1 0 0,0 1 0,0-1 0,0 0 0,-1 1 0,1-1 0,0 0 0,0 1 0,-10 64 76,10-63-75,-1 0 1,0 0-1,1 0 1,-1 0-1,1 0 1,0 0-1,0 0 0,0 0 1,0 1-1,0 3 1,2 17 70,-2 58 356,0-80-427,0-1 1,0 0-1,0 0 0,0 1 1,0-1-1,0 0 0,0 0 1,0 1-1,0-1 0,0 0 1,0 0-1,1 1 0,-1-1 1,0 0-1,0 0 0,0 0 1,0 1-1,0-1 0,1 0 1,-1 0-1,0 0 0,0 1 1,0-1-1,1 0 0,-1 0 1,0 0-1,0 0 1,0 0-1,1 1 0,-1-1 1,0 0-1,0 0 0,1 0 1,-1 0-1,0 0 0,0 0 1,1 0-1,-1 0 0,1 0 0,25 10 56,-20-7-37,0-3-13,2 0-20,32 1 13,-38-1 3,0 0 0,0 0 0,0 0 0,0 0 0,0-1 0,-1 1 0,1-1-1,0 1 1,0-1 0,0 1 0,-1-1 0,1 0 0,0 0 0,0 0 0,1-1 0,6-30 52,6 18 12,-8-9-14,4 11-16,-11 10-37,1 0 1,-1 1-1,1-1 0,-1 0 1,0 0-1,1 1 0,-1-1 0,0 0 1,0 0-1,-1-2 0,1-17-7,0-72 412,0 92-405,0 1 0,0-1 0,0 1 1,0-1-1,0 1 0,0-1 0,0 1 1,0 0-1,0-1 0,0 1 1,0-1-1,0 1 0,0-1 0,0 1 1,-1-1-1,1 1 0,0 0 1,0-1-1,-1 1 0,1-1 0,0 1 1,-1 0-1,1-1 0,0 1 0,-1 0 1,1-1-1,0 1 0,-1 0 1,1 0-1,-1-1 0,1 1 0,-1 0 1,0 0-1,-10-2-6,-8-2-16,18 4 20,1 0-1,-1 0 1,0-1 0,1 1 0,-1 0 0,1-1 0,-1 1-1,1-1 1,-1 1 0,1-1 0,0 1 0,-1-1 0,1 1-1,-1-1 1,1 1 0,0-1 0,-1 1 0,1-1 0,0 1-1,0-1 1,0 0 0,-1 1 0,1-1 0,0 0 0,0 1 0,0-1-1,0 0 1,0 1 0,0-1 0,0 1 0,0 0 0,0 0-1,0 0 1,0 0 0,0-1 0,0 1 0,0 0 0,0 0-1,0 0 1,0-1 0,0 1 0,-1 0 0,1 0-1,0 0 1,0 0 0,0 0 0,0-1 0,0 1 0,0 0-1,-1 0 1,1 0 0,0 0 0,0 0 0,0 0 0,0 0-1,0 0 1,-1-1 0,1 1 0,0 0 0,0 0 0,0 0-1,-1 0 1,1 0 0,0 0 0,0 0 0,0 0 0,0 0-1,-1 0 1,1 0 0,0 0 0,0 0 0,0 0-1,-1 0 1,1 0 0,0 1 0,0-1 0,0 0 0,0 0-1,0 0 1,-1 0 0,1 0 0,-8 0 4,-36-1-231,41 1 156,1 0 1,0 0 0,-1 0-1,1 0 1,0 1-1,-1-1 1,1 1 0,0-1-1,-1 1 1,1 0-1,0 0 1,-4 2-1,3 9-389,3-11 390,0-1-1,0 1 1,0 0-1,0 0 1,0-1-1,0 1 1,0 0-1,0 0 1,-1 0 0,1-1-1,0 1 1,0 0-1,-1-1 1,1 1-1,0 0 1,-1-1-1,1 1 1,-1 0-1,1-1 1,-1 1-1,1-1 1,-1 1 0,1 0-1,-1-1 1,0 0-1,1 1 1,-1-1-1,0 1 1,1-1-1,-1 0 1,0 1-1,0-1 1,0 0 0,1 0 25,-1 0 0,1 0 1,0 0-1,0 0 0,0 0 1,-1 0-1,1 1 0,0-1 1,0 0-1,0 0 0,0 0 1,-1 0-1,1 0 0,0 0 1,0 0-1,0 1 0,0-1 1,0 0-1,0 0 0,-1 0 1,1 0-1,0 0 0,0 1 1,0-1-1,0 0 0,0 0 1,0 0-1,0 0 0,0 1 1,0-1-1,0 0 0,0 0 1,0 0-1,0 1 0,0-1 1,0 0-1,0 0 0,0 0 1,0 0-1,0 1 0,0-1 1,0 0-1,0 0 0,0 0 1,0 1-1,0-1 0,1 0 1,-1 0-1,0 0 0,0 0 1,0 30-2788,0-23-170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24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5 11665,'0'0'45,"0"-2"-38,-7 0 610,-21 2 57,21 0 93,1 0-94,-18 0-198,23 0-465,1 0 0,-1 0-1,1 0 1,-1 0 0,1 0-1,0 0 1,-1 0-1,1 0 1,-1 0 0,1 0-1,0 0 1,-1 1 0,1-1-1,-1 0 1,1 0 0,0 0-1,-1 1 1,1-1-1,0 0 1,-1 0 0,1 1-1,0-1 1,-1 0 0,1 1-1,0-1 1,0 0 0,-1 1-1,1-1 1,0 0-1,0 1 1,-29 36 263,24-32-250,3-3-14,-1 0 0,1 0 0,1 0-1,-1 0 1,0 1 0,0-1 0,1 0 0,-1 1 0,-1 4 0,-1-1 3,2-3-4,0 0 1,0 0-1,0 0 1,1 0-1,-1 0 1,1 0-1,0 0 1,-1 4-1,-2 17-5,0 0-1,2 1 0,1 37 1,1-62-3,0 1 0,0-1 0,0 1-1,0-1 1,0 0 0,0 1 0,0-1 0,0 1 0,0-1 0,0 0 0,0 1 0,0-1 0,1 1 0,-1-1 0,0 0-1,0 1 1,0-1 0,1 0 0,-1 1 0,0-1 0,1 0 0,-1 1 0,0-1 0,1 0 0,-1 0 0,0 1 0,1-1-1,-1 0 1,0 0 0,1 0 0,0 1 0,14 2 55,0 1-1,1-2 1,0 0 0,0-1-1,23-1 1,-37 0-54,0 0-1,0 0 1,0 0 0,0 0-1,0 0 1,-1-1 0,1 1-1,0 0 1,0-1 0,0 0-1,-1 1 1,1-1 0,0 0-1,2-2 1,9-27-3,12 16 59,-14-10 95,7 13 217,-12-13 151,2 13 74,-5-26 345,-3 34-919,1 1 0,-1 0 0,0 0 0,0 0 0,-1 0 0,1 0 0,0-1 0,-1 1 1,1 0-1,-1 0 0,0 0 0,1 0 0,-1 0 0,0 0 0,-2-3 0,-27-1-20,17-4 4,-11 6 10,7-1-34,14 4 6,0 0 1,0 0 0,-1 1-1,1 0 1,0-1 0,-1 1-1,1 0 1,-5 1 0,4-1-15,-54 0-1946,13 0-3564,45 0 5363,-1 0 0,0 0 0,0 0 0,0 0 0,0 0 0,1 0 0,-1 0 0,0 0-1,0 1 1,0-1 0,0 0 0,1 1 0,-1-1 0,0 0 0,1 1 0,-1-1 0,0 1 0,-1 0-1,-14 27-3377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8:27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2478 99 5853,'-2'0'17,"0"0"1,0 0-1,1-1 1,-1 1 0,0 0-1,1-1 1,-1 1-1,0-1 1,1 1-1,-1-1 1,1 0 0,-1 0-1,1 0 1,-1 0-1,1 0 1,0 0 0,-1 0-1,0-2 1,0 2 37,1-1 0,0 1 0,0 0 0,-1 0 0,1 0 0,0 0 0,-1 0 0,1 0 0,-1 1 0,1-1 0,-1 0 0,1 1-1,-1-1 1,0 1 0,1 0 0,-1-1 0,0 1 0,-2 0 0,-15 1 909,14 0-757,-1-1 0,1 1 1,0-1-1,-1 0 0,1-1 1,0 1-1,-1-1 1,-8-3-1,5-1-24,7 4-147,1 0 1,-1 0-1,0 0 0,0 0 1,1 0-1,-1 1 1,0-1-1,0 1 0,0-1 1,0 1-1,0-1 1,-3 1-1,-134-11 3032,-36 11-2732,172 0-315,1 0 0,-1 1-1,0-1 1,1 1 0,-1-1-1,0 1 1,1 0-1,-1 0 1,1 0 0,-1 0-1,1 0 1,0 1 0,0-1-1,-1 1 1,-1 2 0,2-2 0,0 0-1,-1-1 1,1 1 0,0-1 0,0 0 0,-1 1 0,1-1 0,-1 0 0,1 0 0,-1 0 0,1-1-1,-1 1 1,0-1 0,1 1 0,-4-1 0,2 0 9,0 0 0,1 1 0,-1-1 0,1 1 0,-1 0-1,1 0 1,0 0 0,-1 0 0,1 1 0,-4 2 0,-9 3 52,-14 1 64,-2 7-22,14-9-73,-33 15 114,18-5 350,-1-2-1,-36 10 1,-20 8 162,52-16-615,-108 48-43,-121 69 341,206-100-407,1 2 1,-93 73-1,35-17 157,-23 20-104,139-109-1,-175 167 227,153-142-212,1 1 0,1 0 0,1 2 0,-29 55 0,41-64 19,-16 27 67,-6-4-258,-40 65 622,64-96-397,1 0-1,0 0 1,1 1-1,0 0 1,1 0 0,-4 27-1,-2 264 1300,11-229-1174,-1-72-188,0 0 0,0-1 0,1 1 0,-1-1 0,1 1 0,0 0 0,0-1 0,1 1 0,-1-1 0,1 0 0,-1 0 0,1 1 0,0-1 0,5 5 0,-5-5-2,0 0 0,1 0 1,-1 0-1,-1 0 0,1 0 0,0 0 0,-1 1 0,0-1 0,1 1 0,-1-1 0,-1 1 0,1-1 0,0 1 1,-1 7-1,0 5 32,-1-11-23,1 0 0,0 0 0,0 0 1,0 1-1,1-1 0,-1 0 0,1 0 0,4 10 0,5 3 18,-8-15-27,1 0 0,-2 0 0,1 0 1,0 0-1,-1 1 0,1-1 1,-1 0-1,0 1 0,0-1 0,-1 1 1,1 0-1,0 5 0,-1-4 6,0-1-1,1 1 1,0-1-1,0 1 0,0-1 1,0 0-1,1 1 1,3 7-1,-3-8 3,0 0-1,0 0 1,-1 0-1,1 0 1,-1 0-1,0 1 1,0-1-1,0 9 1,-2 1 31,1-8-25,0 1 0,0-1 0,0 0 0,1 0 0,2 9 0,18 73 324,7 53 184,-23-119-437,1 11 54,2 1 0,1-2 1,22 54-1,-6-40-105,38 56 1,0-3 59,96 171 107,-144-242-206,6 10 62,28 39-1,-41-66-38,1 0 0,1 0-1,0-1 1,0 0 0,0-1 0,2 0-1,17 11 1,122 77 40,-89-54 2,94 48-1,-120-73-66,0-2-1,1-1 0,1-2 1,0-1-1,1-2 1,59 6-1,416-4 73,-332-14-51,-174 2-22,-1-1 0,0 0 1,0 0-1,0-1 0,0 0 0,11-5 0,-11 4 0,0 1 0,-1 0 1,1 0-1,0 0 0,0 1 0,13-1 0,5 1-2,0 0 1,44-10-1,-2 6 7,119-30-43,131-30 57,-231 43-4,139-55 1,-155 48-30,145-38 1,-179 57 2,0-2 1,-1-1-1,-1-2 0,0-1 1,-1-2-1,54-38 0,169-156-26,-194 156 42,-44 39 1,-1 0 1,-1-2 0,0 0 0,13-22 0,45-86-13,-57 96 5,0-7-8,-1 0 0,-2-1 0,15-71 0,-21 79 3,3-17 2,-3-1 0,4-66 0,-8-98-14,-4 172 15,0 36 0,-1 0 1,1 0-1,-1 0 0,0 0 1,-1 0-1,1 1 1,-1-1-1,0 0 1,-5-8-1,5 9 4,-1-1-1,1 1 0,0-1 0,0 0 1,1 0-1,0 0 0,0 0 0,0 0 1,-1-10-1,3-4 10,-1 11 2,1 0 0,-1 0 0,-1 0-1,0 0 1,0 0 0,-3-10 0,-16-28 68,12-4 12,-25-117 373,-77-228 0,106 386-443,-10-34 59,-2 1 0,-2 1 0,-43-71 0,-19-13-37,27 40 215,-111-135 0,-20 33-71,154 161-120,-2 1-1,-1 2 0,0 1 1,-57-27-1,13 14-32,-2 3 0,-2 3 0,0 4 0,-90-15 0,-500-39-998,563 76-4539,83 3 3202,-25 0-2548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08.3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127 4 5765,'0'0'696,"0"0"-603,0 0 0,0 0 1,-1 1-1,1-1 1,0 0-1,0 0 1,0 0-1,0 0 0,0 0 1,0 0-1,0 0 1,-1 0-1,1 0 0,0 0 1,0 0-1,0 0 1,0 0-1,0 0 1,0 0-1,0 0 0,-1 0 1,1 0-1,0 0 1,0 0-1,0 0 1,0 0-1,0 0 0,0-1 1,0 1-1,-1 0 1,1 0-1,0 0 1,0 0-1,0 0 0,0 0 1,0 0-1,0 0 1,0 0-1,0 0 0,0-1 1,0 1-1,0 0 1,0 0-1,-1 0 1,1 0-1,0 0 0,0 0 1,0 0-1,0-1 1,0 1-1,0 0 1,0 0-1,0 0 0,0 0 1,0 0-1,0 0 1,0-1-1,0 1 0,1 0 1,-1 0-1,0 0 1,0 0-1,0 0 1,0 0-1,0 0 0,0-1 1,-15 1-45,14 0-48,1 0 0,0 0 0,0 0 0,-1 0 1,1 0-1,0 0 0,0 0 0,-1 0 1,1 1-1,0-1 0,0 0 0,-1 0 1,1 0-1,0 0 0,0 0 0,0 0 1,-1 1-1,1-1 0,0 0 0,0 0 1,0 0-1,-1 0 0,1 1 0,0-1 1,0 0-1,0 0 0,0 0 0,0 1 1,0-1-1,-1 0 0,1 0 0,0 1 1,0-1-1,0 0 0,0 0 0,0 1 1,0-1-1,0 1 0,-16 36 78,3-15-26,9-15-36,0 1 0,1-1 1,0 0-1,1 1 0,0-1 1,0 1-1,0 0 0,1-1 1,0 16-1,-2 6-38,0-1 113,1 44-1,2-63-73,0-9-18,0 1 0,0-1 0,0 1 0,0-1 1,0 1-1,0-1 0,0 1 0,0-1 0,0 1 0,0-1 0,0 1 0,0-1 1,1 1-1,-1-1 0,0 0 0,0 1 0,1-1 0,-1 1 0,0-1 0,1 0 1,-1 1-1,0-1 0,1 0 0,-1 1 0,1-1 0,-1 0 0,0 1 0,1-1 1,-1 0-1,1 0 0,0 0 0,7 4 4,0-1 1,1 0-1,0 0 1,-1-1-1,1-1 1,0 1-1,0-1 0,10-1 1,74 0-458,-91 0 446,0 0-1,0 0 0,0-1 1,0 1-1,0-1 0,0 1 1,0-1-1,0 0 0,0 0 1,-1 0-1,1 0 1,0 0-1,0 0 0,-1 0 1,1 0-1,-1-1 0,1 1 1,-1-1-1,1 1 1,-1-1-1,0 0 0,0 1 1,0-1-1,1-2 0,8-9-16,13-3-12,-6-14 78,0 15-39,-13 7 39,0 0 0,-1 1 0,0-2 0,0 1 0,0 0 0,-2 0 1,3-13-1,-1-5 550,1-37 0,-5 62-578,1-1 0,0 1 1,0 0-1,-1-1 0,1 1 0,-1 0 0,1-1 0,-1 1 1,0 0-1,1 0 0,-1 0 0,0 0 0,0 0 1,0 0-1,0 0 0,0 0 0,0 0 0,0 0 0,0 0 1,0 1-1,0-1 0,-1 0 0,1 1 0,0-1 1,0 1-1,-1-1 0,1 1 0,0 0 0,-2-1 0,-5-2 67,-7-6 233,13 7-307,0 1 0,0 0 0,-1 0 0,1 0 0,0 0 0,0 0 0,-1 0 0,1 1 0,-1-1 0,1 1 0,-1-1 0,1 1 0,0 0 0,-1 0 0,1 0 0,-1 0 0,-2 1 0,-5-1 26,-182 0-377,190 0 320,1 1 0,-1-1 0,0 0 0,0 1 0,1-1-1,-1 1 1,0-1 0,1 1 0,-1 0 0,0-1 0,1 1-1,-1 0 1,1 0 0,-1 0 0,1 1 0,0-1 0,-1 0 0,1 0-1,0 1 1,0-1 0,0 1 0,0-1 0,-2 4 0,-4 4-278,6-7 146,0-1 0,-1 0 0,1 0 0,0 1 0,-1-1 0,1 1 1,0-1-1,0 1 0,0 0 0,1-1 0,-1 1 0,0 0 0,1-1 0,-1 1 0,0 2 0,-1 6-776,-6 2-1919,7 20-277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0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293 248 4896,'17'-20'1041,"-1"-1"0,-2 0-1,0-1 1,-1-1-1,-1 0 1,12-35-1,-22 51-367,-1 0 0,0 1 0,-1-1 0,0-13-1,0 10-244,-8 8-381,-61 2 136,68 0-176,0 0-1,1 0 0,-1 0 1,0 0-1,1 0 1,-1 0-1,0 1 1,1-1-1,-1 0 1,0 0-1,1 1 0,-1-1 1,0 0-1,1 1 1,-1-1-1,1 0 1,-1 1-1,1-1 0,-1 1 1,1-1-1,-1 1 1,0 0-1,-37 29 208,3-14 66,-32 58 176,42-49-376,0 1 0,-22 33-1,35-42-80,0 0 0,1 1-1,1 1 1,-14 37 0,21-47 27,1 1-1,1 0 1,-1-1 0,2 1-1,-1 0 1,2 11 0,-1-2 93,0-19-117,0 0 1,0 1 0,0-1 0,0 0-1,0 1 1,0-1 0,0 0 0,0 0-1,0 1 1,0-1 0,1 0-1,-1 1 1,0-1 0,0 0 0,0 0-1,0 1 1,0-1 0,1 0 0,-1 0-1,0 1 1,0-1 0,0 0 0,1 0-1,-1 0 1,0 1 0,0-1-1,1 0 1,-1 0 0,0 0 0,1 0-1,-1 0 1,0 1 0,0-1 0,1 0-1,-1 0 1,0 0 0,1 0 0,-1 0-1,55 5 187,-51-4-179,0-1 1,0 0-1,0 0 0,0 0 1,0-1-1,0 1 1,0-1-1,0 0 1,0 0-1,-1 0 0,1-1 1,4-1-1,-1-13 13,2-2 0,11 9-7,2 1-2,-18 4-8,1-1 1,-1 1 0,0 0-1,0-1 1,0 0 0,5-10 0,14-18 51,14-16 1388,-2-1 0,45-87-1,-71 121-777,-9 16-663,0 0 0,0 0 0,0 0 0,0 1-1,0-1 1,0 0 0,0 0 0,0 0 0,0 0 0,0 0-1,0 0 1,0 1 0,0-1 0,1 0 0,-1 0 0,0 0 0,0 0-1,0 0 1,0 0 0,0 0 0,0 0 0,1 0 0,-1 1 0,0-1-1,0 0 1,0 0 0,0 0 0,0 0 0,1 0 0,-1 0-1,0 0 1,0 0 0,0 0 0,0 0 0,0 0 0,1 0 0,-1 0-1,0 0 1,0 0 0,0 0 0,0 0 0,0-1 0,1 1 0,-1 0-1,0 0 1,0 0 0,0 0 0,0 0 0,0 0 0,0 0-1,0 0 1,1 0 0,-1-1 0,0 1 0,0 0 0,0 0 0,0 0-1,0 0 1,0 0 0,0 0 0,0-1 0,0 1 0,0 0 0,3 24 98,-2 51-106,-1-54 63,0 95 37,0-115-98,0-1 0,0 0 0,0 1 0,0-1 0,0 1 1,0-1-1,0 0 0,0 1 0,0-1 0,0 0 1,0 1-1,0-1 0,0 1 0,1-1 0,-1 0 1,0 1-1,0-1 0,1 0 0,-1 1 0,0-1 1,0 0-1,1 0 0,-1 1 0,0-1 0,1 0 1,-1 0-1,0 1 0,1-1 0,-1 0 0,0 0 0,1 0 1,0 0-1,27 9-178,-11-3-701,-16-5 832,1-1 1,-1 1 0,1-1 0,-1 1-1,1-1 1,-1 0 0,1 0 0,-1 0-1,1 1 1,0-1 0,2-1 0,14 1-878,-13 0 660,-2 1 150,-1-1 1,1 1-1,0-1 0,0 0 0,0 0 0,-1 0 1,1 0-1,0-1 0,0 1 0,0-1 1,-1 0-1,1 1 0,0-1 0,-1 0 0,1-1 1,2-1-1,20-27-1035,-1 14 190,2-16 305,0 16 307,-2-17 202,-3 18 140,-3-16 119,-4 18 37,-9 6 75,0-1-1,-1 1 0,5-13 1,-8 17 566,-1 11-758,0 28 109,0-36-136,0 1-1,0 0 1,0-1-1,0 1 1,0 0 0,0-1-1,0 1 1,0 0-1,0-1 1,0 1-1,0-1 1,-1 1-1,1 0 1,0-1-1,-1 1 1,1-1-1,0 1 1,-1-1 0,1 1-1,0-1 1,-1 1-1,1-1 1,-1 1-1,1-1 1,-1 1-1,-24 25 85,24-26-88,1 1 0,-1-1 0,1 0 0,-1 1 0,1-1 0,-1 1 0,1-1 0,0 1 0,-1-1 0,1 1 0,0-1 0,-1 1 0,1-1 0,0 1 0,0-1 0,0 1 0,-1 0 0,1-1 0,0 1 0,0-1 0,0 1 0,0 0 0,0-1 0,0 2 0,0 29 9,0-31-10,0 1-1,1 0 0,-1 0 1,-1 0-1,1-1 1,0 1-1,0 0 1,0 0-1,0-1 1,0 1-1,-1 0 1,1 0-1,0-1 1,-1 1-1,1 0 1,-1-1-1,0 2 1,-15 24 18,12-15 8,4 45 261,0-54 1166,7-8-1348,26-24-109,10-15-30,-1-1 116,-5 6 57,-18 22 7,-19 18-138,0-1 1,1 1 0,-1-1-1,0 1 1,0-1-1,1 1 1,-1 0-1,1-1 1,-1 1-1,0 0 1,1-1-1,-1 1 1,1 0-1,-1 0 1,0 0 0,1-1-1,-1 1 1,1 0-1,-1 0 1,1 0-1,-1 0 1,1 0-1,-1 0 1,1 0-1,-1 0 1,1 0 0,-1 0-1,1 0 1,0 0-1,4-2 44,-1-6 35,-4 8-95,0-1 0,0 1 0,0-1 0,1 1 0,-1-1 0,0 1-1,1-1 1,-1 1 0,0-1 0,1 1 0,-1 0 0,0-1 0,1 1 0,-1-1 0,1 1 0,-1 0 0,1-1 0,-1 1 0,1 0-1,-1 0 1,1-1 0,-1 1 0,1 0 0,-1 0 0,1 0 0,-1 0 0,1 0 0,0 0 0,-1 0 0,1 0 0,-1 0 0,1 0 0,-1 0-1,1 0 1,0 0 0,0 0 0,-1 0 7,0 1 0,1-1-1,-1 0 1,0 0 0,1 0-1,-1 0 1,0 0 0,0 0 0,0 1-1,1-1 1,-1 0 0,0 0-1,0 0 1,1 0 0,-1 1-1,0-1 1,0 0 0,0 0-1,0 1 1,1-1 0,-1 0 0,0 0-1,0 1 1,0-1 0,0 0-1,0 0 1,0 1 0,0-1-1,0 0 1,0 1 0,0-1 0,0 1-1,8 27 41,-8-28-39,0 1 1,0-1-1,1 1 1,-1-1-1,0 0 1,0 1-1,0-1 1,0 0 0,0 1-1,1-1 1,-1 0-1,0 1 1,0-1-1,0 0 1,1 0 0,-1 1-1,0-1 1,1 0-1,-1 0 1,0 1-1,0-1 1,1 0-1,-1 0 1,0 0 0,1 0-1,-1 1 1,1-1-1,-1 0 1,0 0-1,1 0 1,-1 0 0,0 0-1,1 0 1,0 0-1,-1 0 1,0 0 0,1 0-1,-1 0 1,0 0 0,1 0-1,-1 0 1,1 0 0,-1 1-1,0-1 1,1 0 0,-1 0-1,0 0 1,1 0 0,-1 1-1,0-1 1,1 0 0,-1 0-1,0 1 1,0-1 0,1 0-1,-1 1 1,0-1 0,0 0-1,0 1 1,1-1 0,-1 0-1,0 1 1,9 18 44,-3-7 2,0 1 0,15 20 0,-10-16-11,-8-12-26,0 0 1,0 0 0,1 0-1,-1 0 1,1-1 0,0 1-1,6 4 1,-1-2-226,1 0 0,-1-1 0,1 0 0,1 0 0,12 4 0,-16-7-1083,0-1 0,-1-1 0,1 0 0,1 0 0,13 1 0,-5-2-2369,-4 0-174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08.7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62 11469,'4'-4'1579,"-4"5"-412,0 165-999,1-165-167,-1-1 1,0 1 0,0-1-1,0 1 1,0-1 0,0 1-1,1-1 1,-1 1 0,0-1-1,1 1 1,-1-1 0,0 1-1,1-1 1,-1 0 0,0 1 0,1-1-1,-1 1 1,1-1 0,-1 0-1,0 1 1,1-1 0,-1 0-1,1 0 1,-1 0 0,1 1-1,-1-1 1,1 0 0,0 0-1,-1 0 1,1 0 0,-1 0-1,1 0 1,19 1 26,-17-1-15,109 0 348,-110 0-361,-1-1 0,1 1 1,0 0-1,-1 0 0,1-1 0,0 1 1,-1-1-1,1 1 0,-1-1 0,1 0 0,-1 0 1,1 0-1,-1 0 0,1 0 0,-1 0 0,0 0 1,1 0-1,-1 0 0,0-1 0,0 1 1,0 0-1,0-1 0,0 1 0,0-1 0,-1 1 1,2-3-1,6-8 3,11-2 15,-1-12 20,-2 13 66,-6-14 104,-7 20-57,0 0-1,-1 0 1,0 0-1,0 0 1,0-1-1,-1 1 1,0 0-1,-1-1 1,1 1-1,-2-10 1,1 1-196,0 16 41,0-1 1,0 0 0,-1 1 0,1-1 0,0 1 0,0-1 0,0 1-1,-1-1 1,1 1 0,0-1 0,-1 1 0,1 0 0,0-1 0,-1 1-1,1-1 1,0 1 0,-1 0 0,1-1 0,-1 1 0,1 0 0,-1-1-1,1 1 1,-1 0 0,1 0 0,-1 0 0,1-1 0,-1 1 0,1 0 0,-1 0-1,1 0 1,-1 0 0,0 0 0,-19-1-27,17 2 15,-23-2-34,-27 0-2430,51 1 2270,0 0 0,0 0 0,-1 0 1,1 1-1,0-1 0,0 0 1,-1 1-1,1 0 0,0-1 1,0 1-1,0 0 0,0 0 1,-3 2-1,-7 28-2424,10-30 2473,1 0-1,-1-1 1,1 1-1,-1 0 1,1 0 0,-1-1-1,0 1 1,1-1-1,-1 1 1,0-1-1,1 0 1,-1 1 0,0-1-1,1 0 1,-1 0-1,0 0 1,-1-1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09.1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180 1 12841,'0'0'1465,"-7"0"-1054,-29 0-115,31 5-308,-15 16-48,20-21 60,-1 1-1,1-1 1,0 0-1,-1 1 0,1-1 1,0 0-1,-1 1 1,1-1-1,0 0 1,0 1-1,-1-1 0,1 0 1,0 1-1,0-1 1,0 1-1,0-1 0,-1 1 1,1-1-1,0 0 1,0 1-1,0-1 1,0 1-1,0 0 0,0 0 1,0 0-1,0-1 0,1 1 0,-1 0 0,-1 0 0,1-1 1,0 1-1,0 0 0,0 0 0,0-1 0,0 1 1,-1 0-1,1 0 0,0-1 0,-1 1 0,1 0 0,-1-1 1,1 1-1,0-1 0,-1 1 0,1 0 0,-1-1 1,0 1-1,1-1 0,-1 1 0,1-1 0,-1 0 0,-1 1 1,-9 7-7,11-6 8,-1-1-1,0 0 1,1 1-1,-1-1 1,1 0 0,0 1-1,-1-1 1,1 0-1,0 1 1,0-1-1,0 1 1,0-1-1,0 3 1,0-4-1,0 76-35,0-75 34,1 0-1,-1 0 1,0 0-1,1 0 1,-1 0-1,1 0 1,-1 0-1,1 0 1,-1 0-1,1 0 1,0 0-1,-1-1 1,1 1-1,0 0 1,0 0 0,0-1-1,-1 1 1,1 0-1,0-1 1,0 1-1,0-1 1,0 1-1,0-1 1,0 1-1,0-1 1,0 0-1,1 0 1,-1 1-1,2-1 1,3 2 0,8 5 143,-12-6-134,-1 0-1,1 0 1,0-1-1,-1 1 1,1 0-1,0-1 1,0 1-1,0-1 1,-1 0-1,1 1 1,0-1-1,0 0 1,0 0-1,0 0 1,2-1-1,15 1 125,-16 0-130,25 1 69,-26-1-63,0 0 1,-1 0 0,1 0 0,0 0 0,0 0-1,-1-1 1,1 1 0,0-1 0,-1 1-1,1-1 1,-1 0 0,1 1 0,0-1 0,1-1-1,6-24 202,6 15 130,-9-10 81,2 11-18,-7 9-369,-1 0 0,1 0 0,0 0 0,-1-1 0,1 1 0,0 0 0,-1 0 1,0 0-1,1-1 0,-1 1 0,0 0 0,1 0 0,-1-1 0,0 1 0,0 0 1,0-1-1,0 1 0,0 0 0,-1-3 0,1-31 187,0 35-221,0 0 0,0 0-1,0 0 1,0 0 0,0-1-1,0 1 1,0 0-1,0 0 1,-1 0 0,1 0-1,0-1 1,0 1 0,0 0-1,0 0 1,0 0 0,0 0-1,0 0 1,-1-1 0,1 1-1,0 0 1,0 0 0,0 0-1,0 0 1,0 0-1,-1 0 1,1 0 0,0 0-1,0-1 1,0 1 0,0 0-1,-1 0 1,1 0 0,0 0-1,0 0 1,0 0 0,-1 0-1,1 0 1,0 0 0,0 0-1,0 0 1,0 0 0,-1 0-1,1 1 1,0-1-1,0 0 1,0 0 0,0 0-1,-1 0 1,1 0 0,0 0-1,0 0 1,0 1 0,-29-4-38,17-7-48,3 7 45,0 1 1,0 0-1,0 0 1,0 1-1,-10 0 1,-105 1-6513,123 0 6411,0 0 0,0 0 0,-1 0 0,1 0 0,0 0 0,0 0 0,0 1 1,0-1-1,0 0 0,0 1 0,0-1 0,0 0 0,0 1 0,0-1 0,0 1 1,0 0-1,0-1 0,0 1 0,0 0 0,-21 34-2818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09.5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136 205 11297,'-1'3'409,"0"-1"0,0 1 0,1 0 0,-1-1 0,1 1 1,0 0-1,0 0 0,0-1 0,1 7 0,-1-3-306,0-4-90,0-1 0,0 0 0,0 1-1,0-1 1,0 1 0,1-1-1,-1 1 1,0-1 0,1 0 0,-1 1-1,1-1 1,-1 0 0,1 1-1,-1-1 1,1 0 0,2 3 0,-2-4 0,0 1 0,0 0 0,0-1 1,1 1-1,-1-1 0,0 1 0,1-1 1,-1 1-1,0-1 0,1 0 0,1 1 1,2-1-5,8 2 98,0-1 0,0 0 1,18-2-1,-3 0-83,-27 1-24,1 0 0,-1-1 1,0 1-1,1 0 0,-1-1 1,0 1-1,0-1 0,1 1 1,-1-1-1,0 1 0,0-1 1,0 0-1,1 0 0,-1 0 1,0 0-1,0 0 0,0 0 1,-1 0-1,1 0 0,0 0 0,0 0 1,-1 0-1,1 0 0,0-1 1,-1 1-1,1 0 0,0-3 1,4-6 16,11-3 23,-1-11 25,-12 19-58,-1 0-1,1 0 0,-1 0 1,0 0-1,0-1 1,0 1-1,-1-1 1,0 0-1,1-8 0,-1-57 40,-2 42-74,1 27 25,0 1 0,-1-1 0,1 1 0,-1 0 0,1-1 0,-1 1 0,1 0 0,-1-1 0,0 1 0,0 0 0,1 0 0,-1-1 0,0 1 0,0 0 0,0 0 0,-1 0 0,1 0 0,0 0 0,0 1 0,0-1 0,-1 0 0,1 1 0,0-1 0,-1 0 0,1 1 0,-1-1 0,1 1 0,0 0 0,-3-1 0,-5-1-18,-3-5-23,11 6 43,0 1 0,0-1 0,0 1 0,0-1 0,0 1 0,0 0 1,0-1-1,0 1 0,0 0 0,-1-1 0,1 1 0,0 0 0,0 0 0,0 0 0,0 0 1,-2 1-1,-17-1-44,-22 0-43,38 0 72,1 0-1,-1 0 1,1 0-1,-1 1 0,1 0 1,-1-1-1,1 1 1,-1 0-1,-3 2 0,-12 15-247,8-7 3,-18 2-734,1 13-653,-2-12-747,3 22-435,-1-8-226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10.0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16 220 7957,'-3'-5'749,"1"0"0,0 0 0,0 0 0,1-1 0,-1 1 0,1 0 1,0-1-1,0 1 0,1-1 0,0 1 0,0-9 0,0 14-727,0 0-1,1 0 1,-1-1-1,0 1 1,0 0-1,0 0 1,0 0-1,0-1 1,0 1-1,0 0 1,0 0-1,1 0 1,-1 0-1,0-1 1,0 1-1,0 0 1,0 0-1,0 0 1,1 0 0,-1 0-1,0 0 1,0 0-1,0 0 1,1-1-1,-1 1 1,0 0-1,0 0 1,0 0-1,1 0 1,-1 0-1,0 0 1,0 0-1,0 0 1,1 0-1,-1 0 1,0 0-1,0 0 1,0 0-1,1 1 1,-1-1-1,28-1 754,-24 0-521,-2 1-145,-1 6 1644,-1 16-1795,0-16-3,0-1 64,0 42 175,0-47-195,0 1 1,0-1-1,0 0 1,0 0-1,0 1 1,0-1-1,0 0 1,0 0 0,0 1-1,0-1 1,0 0-1,0 1 1,0-1-1,1 0 1,-1 0 0,0 0-1,0 1 1,0-1-1,1 0 1,-1 0-1,0 0 1,0 1-1,0-1 1,1 0 0,-1 0-1,0 0 1,0 0-1,1 1 1,-1-1-1,0 0 1,0 0 0,1 0-1,-1 0 1,0 0-1,1 0 1,-1 0-1,1 0 1,27 12-69,-28-11 64,1-1 1,-1 0 0,1 0 0,-1 0 0,0 0-1,1 0 1,-1 0 0,0 0 0,1 0 0,-1 1-1,1-1 1,-1 0 0,0 0 0,1 0 0,-1 1-1,0-1 1,0 0 0,1 1 0,-1-1 0,0 0-1,0 0 1,1 1 0,-1-1 0,0 1 0,0-1-1,0 0 1,0 1 0,1-1 0,-1 0 0,0 1-1,0-1 1,0 1 0,5 3-53,17-2-196,35-1 0,-41-2 270,-14 1-16,-1 0 1,1 0 0,-1 0-1,0 0 1,1 0-1,-1-1 1,1 1-1,-1 0 1,0-1-1,1 1 1,-1-1 0,0 0-1,1 1 1,-1-1-1,0 0 1,0 0-1,0 0 1,0 0 0,0 0-1,0 0 1,0 0-1,0 0 1,0 0-1,0-1 1,0 1-1,0-2 1,5-6 29,10-3 53,-2-11-74,7-9 64,-17 24-58,1-3 73,-1-2 0,-1 1-1,0 0 1,-1-1 0,0 1 0,0-1-1,-2 0 1,-1-24 0,1 21-146,0 16 57,0 0-1,0-1 0,0 1 1,0 0-1,0 0 0,0-1 1,0 1-1,0 0 0,-1 0 1,1-1-1,0 1 0,0 0 1,0 0-1,0 0 0,-1-1 1,1 1-1,0 0 0,0 0 1,0 0-1,-1 0 0,1-1 1,0 1-1,0 0 0,-1 0 1,1 0-1,0 0 0,0 0 1,-1 0-1,1 0 0,0 0 1,0 0-1,-1 0 0,1 0 1,0 0-1,0 0 0,-1 0 1,-34-1-26,-32 1-1191,65-1 1014,0 1-1,0 0 0,0 1 0,-1-1 0,1 0 0,0 1 0,0-1 0,0 1 0,0-1 1,0 1-1,-3 1 0,-4 11-702,8-12 703,1 0 1,0 0-1,-1 0 1,1 0 0,-1 0-1,0 0 1,1 0-1,-1 0 1,0-1-1,1 1 1,-1 0 0,0 0-1,0-1 1,0 1-1,0-1 1,0 1-1,0 0 1,0-1 0,0 0-1,0 1 1,0-1-1,0 0 1,0 1-1,0-1 1,0 0 0,0 0-1,0 0 1,0 0-1,0 0 1,0 0-1,0 0 1,-2-1 0,-10 1-3015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10.6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137 44 12917,'0'-1'90,"0"1"0,0-1 0,0 0 0,0 1-1,0-1 1,0 0 0,-1 1 0,1-1 0,0 0 0,0 1 0,-1-1 0,1 1-1,0-1 1,-1 0 0,1 1 0,0-1 0,-1 1 0,1-1 0,-1 1-1,1-1 1,-1 1 0,1 0 0,-1-1 0,0 1 0,1 0 0,-1-1-1,1 1 1,-1 0 0,0-1 0,-19-1 133,16 2 152,-29-3 857,26 3-1171,1 0-83,6 7-9,-3 14 9,3-20 21,0-1 0,-1 1 0,1-1 0,0 1 0,-1 0 1,1-1-1,0 1 0,-1-1 0,1 1 0,-1-1 0,1 1 1,-1-1-1,1 1 0,-1-1 0,0 1 0,1-1 0,-1 0 1,1 1-1,-1-1 0,0 0 0,1 0 0,-1 1 0,0-1 0,0 0 1,1 0-1,-1 0 0,0 0 0,-1 0 0,2 0 2,0 0-1,0 0 1,0 0-1,-1 0 0,1 0 1,0 0-1,0 0 1,0 0-1,0 0 0,-1 0 1,1 0-1,0 0 1,0 1-1,0-1 0,0 0 1,-1 0-1,1 0 1,0 0-1,0 0 1,0 0-1,0 0 0,0 1 1,-1-1-1,1 0 1,0 0-1,0 0 0,0 0 1,0 0-1,0 1 1,0-1-1,0 0 0,0 0 1,0 0-1,0 1 1,-1-1-1,1 0 1,0 0-1,0 0 0,0 0 1,0 1-1,0-1 1,0 0-1,1 0 0,-1 0 1,0 1-1,0-1 1,0 0-1,0 0 0,0 0 1,0 0-1,0 1 1,0-1-1,0 0 1,1 0-1,-1 29 43,-3-17 13,1-9-45,1-2-9,0 0 0,0 0 0,0 0-1,0 0 1,1 0 0,-1 0 0,0 1 0,1-1 0,-1 0 0,1 0 0,0 1 0,-1-1-1,1 1 1,0-1 0,0 0 0,0 1 0,0 2 0,0 66 29,0-70-29,-1 0-1,1 1 1,0-1-1,0 0 0,0 1 1,0-1-1,0 0 1,1 1-1,-1-1 0,0 1 1,0-1-1,0 0 1,0 1-1,0-1 0,0 0 1,1 0-1,-1 1 1,0-1-1,0 0 0,0 1 1,1-1-1,-1 0 1,0 0-1,0 1 0,1-1 1,-1 0-1,0 0 1,0 0-1,1 1 1,-1-1-1,0 0 0,1 0 1,-1 0-1,0 0 1,1 0-1,26 7 22,-26-7-21,-1 0-1,0 0 1,0 0-1,1 1 1,-1-1-1,0 0 0,1 0 1,-1 0-1,0 0 1,0 0-1,1 0 1,-1 0-1,0 0 1,0 1-1,0-1 1,1 0-1,-1 0 0,0 0 1,0 0-1,0 1 1,1-1-1,-1 0 1,0 0-1,0 1 1,0-1-1,0 0 0,0 0 1,1 1-1,-1-1 1,0 0-1,0 0 1,0 1-1,0-1 1,0 0-1,0 1 1,0-1-1,0 0 0,0 1 1,0-1-1,0 0 0,0 0 1,0 0-1,0 1 0,0-1 1,0 0-1,0 0 0,0 0 0,0 1 1,0-1-1,0 0 0,0 0 0,0 0 1,0 1-1,0-1 0,1 0 1,-1 0-1,0 0 0,0 0 0,0 1 1,0-1-1,0 0 0,1 0 1,-1 0-1,0 0 0,0 0 0,0 0 1,0 0-1,1 1 0,-1-1 0,0 0 1,0 0-1,0 0 0,1 0 1,-1 0-1,0 0 0,0 0 0,0 0 1,1 0-1,-1 0 0,0 0 0,0 0 1,0 0-1,1 0 0,-1 0 1,49 1 162,-44-1-159,-4 0-1,0 1-1,0-1 1,0 0-1,0 0 1,1 0-1,-1 0 1,0 0 0,0 0-1,0 0 1,0 0-1,1 0 1,-1 0-1,0-1 1,0 1 0,0-1-1,0 1 1,0 0-1,0-1 1,0 0-1,0 1 1,0-1 0,0 0-1,0 1 1,1-3-1,9-38 37,-9 31 4,-2 0-1,1 1 1,-2-11-1,1 16-18,0-103 404,0 106-430,0 1 1,0-1-1,0 1 1,0-1-1,0 1 1,0 0-1,0-1 1,0 1-1,0-1 1,0 1-1,-1 0 1,1-1-1,0 1 1,0-1-1,0 1 1,-1 0-1,1-1 1,0 1 0,0 0-1,-1-1 1,1 1-1,0 0 1,-1 0-1,1-1 1,0 1-1,-1 0 1,1 0-1,-1-1 1,1 1-1,0 0 1,-1 0-1,0 0 1,-14-5-240,0 2 0,-1 0 0,1 0 1,-24 1-1,-13 0-7988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11.0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 27 10621,'1'0'337,"-1"0"0,1 0-1,0 0 1,-1 0 0,1 0 0,0 0 0,-1 1-1,1-1 1,0 0 0,-1 0 0,1 1-1,-1-1 1,1 0 0,0 1 0,-1-1 0,1 0-1,0 2 1,4 10 1729,-5 19-2795,-1-20 1367,1-11-637,0 0 0,0 1 1,0-1-1,0 1 0,0-1 1,0 1-1,0-1 1,0 1-1,0-1 0,-1 0 1,1 1-1,0-1 0,0 1 1,0-1-1,-1 0 0,1 1 1,0-1-1,0 1 1,-1-1-1,1 0 0,0 1 1,-1-1-1,1 0 0,0 0 1,-1 1-1,-21 26 8,20-21 5,1 1 1,-1-1-1,1 1 1,0-1-1,1 1 1,0 0-1,0 0 1,1 9-1,0 5 17,-1-21-30,0 0-1,0 1 1,0-1-1,0 1 1,0-1-1,0 0 1,0 1 0,0-1-1,0 0 1,0 1-1,1-1 1,-1 0-1,0 1 1,0-1 0,0 0-1,0 1 1,1-1-1,-1 0 1,0 1-1,0-1 1,1 0 0,-1 0-1,0 1 1,1-1-1,-1 0 1,0 0-1,1 0 1,-1 1-1,0-1 1,1 0 0,-1 0-1,1 0 1,12 5-27,1-1 0,0 0 0,0-1 0,0-1 1,0 0-1,24 0 0,5-2 18,-40 0 10,0-1 0,0 1 0,0-1 0,-1 0 0,1 0 0,0 0-1,-1 0 1,1 0 0,0 0 0,-1-1 0,1 0 0,-1 1 0,0-1 0,0 0 0,4-3 0,-2 0 23,1 0-1,-1-1 1,0 1 0,0-1 0,-1 0-1,1 0 1,3-11 0,2-7 66,-8 23-82,0-1 1,-1 1-1,1-1 0,-1 0 0,1 1 1,-1-1-1,0 0 0,1 0 0,-1 1 1,0-1-1,0 0 0,0 0 0,0 1 1,-1-1-1,0-3 0,0 0 24,1-49 364,0 53-393,0 0 0,-1 0 0,1 0 0,0-1 0,-1 1 1,0 0-1,1 0 0,-1 0 0,0 0 0,1 0 0,-1 0 0,0 0 0,0 0 0,0 0 0,0 1 0,0-1 0,0 0 0,0 1 1,0-1-1,0 0 0,0 1 0,0-1 0,0 1 0,0-1 0,0 1 0,-1 0 0,1 0 0,-2-1 0,-3-1-7,5 2 0,1 0 1,0 0-1,-1 0 1,1-1-1,0 1 1,-1 0-1,1 0 1,0 0-1,0-1 1,-1 1-1,1 0 1,0-1-1,0 1 1,-1 0-1,1 0 1,0-1-1,0 1 1,0 0-1,-1-1 1,1 1-1,0-1 1,0 1-1,0 0 1,0-1-1,0 1 1,0 0-1,0-1 1,0 0-2,0 1 0,0 0 0,0-1-1,0 1 1,0 0 0,-1-1 0,1 1 0,0 0 0,0 0 0,0-1 0,0 1 0,0 0 0,-1-1 0,1 1 0,0 0 0,0 0 0,0-1 0,-1 1 0,1 0 0,0 0 0,0-1 0,-1 1-1,1 0 1,0 0 0,-1 0 0,1 0 0,0 0 0,0-1 0,-1 1 0,1 0 0,0 0 0,-1 0 0,1 0 0,-1 0 0,-14-3-75,0 0 1,-21 0-1,-15 1-4359,51 2 4377,0 0 0,0 0 1,0 0-1,-1 0 0,1 0 0,0 0 0,0 0 1,-1 0-1,1 0 0,0 0 0,0 0 0,0 0 1,-1 0-1,1 1 0,0-1 0,0 0 0,0 0 1,-1 0-1,1 0 0,0 0 0,0 1 1,0-1-1,0 0 0,-1 0 0,1 0 0,0 0 1,0 1-1,0-1 0,0 0 0,0 0 0,0 0 1,0 1-1,0-1 0,0 0 0,0 0 0,0 1 1,-1-1-1,1 0 0,0 0 0,0 0 0,1 1 1,-1-1-1,-8 25-3084,6-19-151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11.5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109 0 9037,'0'0'907,"0"6"-203,0 16-26,0-21-665,0-1 1,0 1 0,0-1-1,0 0 1,0 1-1,0-1 1,0 1 0,0-1-1,-1 0 1,1 1-1,0-1 1,0 0 0,0 1-1,0-1 1,-1 1-1,1-1 1,0 0 0,0 1-1,-1-1 1,1 0-1,0 0 1,0 1 0,-1-1-1,1 0 1,0 0 0,-1 1-1,1-1 1,0 0-1,-1 0 1,1 0 0,-1 0-1,1 1 1,-1-1-1,-31 19 221,32-19-231,-1 0 0,1 0 0,0 0 0,-1 0 0,1 0 0,0 0 0,-1 1-1,1-1 1,-1 0 0,1 0 0,0 0 0,0 1 0,-1-1 0,1 0 0,0 1-1,-1-1 1,1 0 0,0 0 0,0 1 0,-1-1 0,1 1 0,0-1 0,0 0-1,0 1 1,0-1 0,0 0 0,-1 1 0,1-1 0,0 1 0,0-1 0,0 0-1,0 1 1,0-1 0,0 1 0,0 1 2,0 1 0,-1-1-1,1 0 1,-1 1 0,1-1 0,-1 0 0,0 0-1,0 0 1,0 1 0,0-1 0,-1 0-1,1 0 1,0-1 0,-1 1 0,1 0 0,-1 0-1,0-1 1,-2 2 0,-5 7 1,8-9-7,0 0 1,0 0-1,1 0 0,-1 1 1,1-1-1,-1 0 0,0 1 1,1-1-1,0 0 0,-1 1 1,1-1-1,0 1 1,0-1-1,0 0 0,0 1 1,0 1-1,-3 15-9,-5-7 4,7-10 9,0 1-1,0-1 0,0 0 1,0 1-1,0-1 1,0 1-1,0 0 0,1-1 1,-1 1-1,0 0 0,1-1 1,0 1-1,-1 0 0,1 0 1,0 2-1,0 74 170,0-78-172,0 0 0,0 1 0,0-1 0,0 0 0,0 1 0,0-1 0,0 0 0,0 1 0,0-1 0,0 0 0,0 1 0,0-1 0,0 0 0,0 1 0,1-1 0,-1 0 0,0 1 0,0-1 0,0 0 0,1 0 0,-1 1 0,0-1 0,0 0 0,1 0 0,-1 1 0,0-1 0,1 0 0,-1 0 0,0 0 0,1 0 0,-1 0 0,0 1 0,1-1 0,25 6 23,-19-4 38,1 0-1,-1-1 0,1 0 1,-1 0-1,15-1 0,-15 0-1,-7 0-52,1 0-1,-1 0 1,1 0-1,-1 0 0,0 0 1,1 0-1,-1 0 1,0 0-1,1 0 1,-1-1-1,0 1 1,1 0-1,-1 0 0,0 0 1,1-1-1,-1 1 1,0 0-1,0 0 1,1-1-1,-1 1 1,0 0-1,0 0 0,1-1 1,-1 1-1,0 0 1,0-1-1,0 1 1,0 0-1,0-1 1,1 1-1,-1 0 0,0-1 1,26-44 894,-21 39-703,-4 4-106,1 0 0,-1 0 0,1 0 1,-1-1-1,0 1 0,0 0 0,0-1 0,0 1 1,0-1-1,0 1 0,0-5 0,2-1 119,-2 6-125,0-1 0,0 1 0,0-1-1,0 0 1,-1 1 0,1-1 0,-1 0 0,0 0 0,0 0-1,0-4 1,0-87 965,0 93-1051,0 0 1,-1 0-1,1 1 1,0-1-1,-1 0 1,1 0-1,0 0 1,-1 0-1,1 0 1,-1 0-1,1 1 1,-1-1-1,1 0 0,-1 0 1,0 1-1,0-1 1,1 0-1,-1 1 1,0-1-1,0 1 1,1-1-1,-1 1 1,0-1-1,0 1 1,0 0-1,0-1 0,0 1 1,0 0-1,0 0 1,0 0-1,0-1 1,0 1-1,0 0 1,0 0-1,-1 1 1,-9-3-13,6-3-2,5 4 9,0 1 1,0 0-1,0-1 0,-1 1 0,1 0 0,0 0 0,0-1 0,0 1 0,-1 0 0,1-1 0,0 1 1,0 0-1,-1 0 0,1-1 0,0 1 0,-1 0 0,1 0 0,0 0 0,0 0 0,-1-1 0,1 1 1,0 0-1,-1 0 0,1 0 0,0 0 0,-1 0 0,1 0 0,-1 0 0,1 0 0,0 0 0,-1 0 1,-7 0 379,-39-1-3588,45 1 2774,-1 0 0,1 0 0,-1 0 0,0 0 1,1 1-1,-1-1 0,1 1 0,-1-1 0,1 1 0,0 0 0,-1 0 1,-2 2-1,4-1 81,0 1 1,0 0-1,1 0 1,-1 0 0,1 0-1,-1 0 1,1 0-1,0-1 1,1 5-1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13.2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3317 308 5469,'-54'0'2732,"53"0"-2711,1 0 0,-1 0 0,1 0 0,-1 0 0,0 0 0,1 0 0,-1 0 0,1 0 0,-1 0 0,1-1-1,-1 1 1,1 0 0,0 0 0,-1-1 0,1 1 0,-1 0 0,1 0 0,-1-1 0,1 1 0,0-1 0,-1 1 0,1 0-1,0-1 1,-1 1 0,1-1 0,0 1 0,0-1 0,-1 1 0,1 0 0,0-1 0,0 1 0,0-1 0,0 0-1,-1 1 1,1-1 0,0 0 0,0 0 12,0 1-1,0-1 1,0 1-1,0-1 1,0 0-1,-1 1 1,1-1 0,0 1-1,0-1 1,-1 0-1,1 1 1,0-1-1,-1 1 1,1-1-1,0 1 1,-1-1-1,1 1 1,-1 0-1,1-1 1,-1 1-1,1-1 1,-1 1 0,1 0-1,-1-1 1,0 1-1,1 0 1,-1 0-1,1 0 1,-1-1-1,0 1 1,1 0-1,-1 0 1,0 0-1,1 0 1,-1 0 0,1 0-1,-2 0 1,1 0 35,1 0 0,-1 0 1,0 0-1,0 0 0,0 0 1,0 0-1,0-1 0,0 1 1,1 0-1,-1 0 0,0-1 1,0 1-1,0-1 0,1 1 0,-1-1 1,0 1-1,0-1 0,1 1 1,-1-1-1,0-1 0,0 1 0,1 1 0,-1-1 0,0 0 0,1 1 0,-1-1-1,1 1 1,-1-1 0,0 1 0,1 0 0,-1-1-1,0 1 1,0 0 0,1-1 0,-1 1 0,0 0-1,0 0 1,1-1 0,-1 1 0,0 0 0,-1 0 0,-4-1 304,0 0 0,0 0 0,0 0 0,0-1 0,0 0 0,1-1 1,-1 1-1,-6-5 0,-16-6 869,-25-8-119,-55-31 1,16 11 139,57 26-1056,14 7-156,0 1 0,-1 1 0,0 1 0,0 1 0,-30-2 0,-117 2-8,70 5 24,-471-6 463,566 5-528,-1 0 0,1 1 0,0 0 0,-1 0 0,1 0 0,0 0 0,0 1 0,0-1 1,-6 4-1,7-3-1,-1 0 1,0 0 0,1-1 0,-1 0 0,0 0 0,0 0 0,0 0-1,0 0 1,-6 0 0,3-1 2,0 1-1,0 0 1,-1 0 0,1 1-1,0 0 1,-9 4 0,-8 2 20,-4 0-7,-36 17-1,-44 19-14,9-5 40,-244 133 131,32-16-148,262-132 66,0 2 0,2 3 1,-81 62-1,101-68-54,0 2 1,2 0-1,1 2 1,1 1-1,1 1 1,-35 60-1,26-26 312,3 2-1,2 1 1,-28 117-1,-15 213 228,57-87-219,12-244-240,1-60-110,-1 1 1,1-1-1,0 1 0,0-1 1,0 0-1,1 1 1,0-1-1,0 0 0,0 0 1,6 8-1,-5-8 1,-1 0 0,1 0 1,-1 0-1,0 0 0,0 0 0,-1 0 0,1 0 0,-1 1 0,0-1 0,0 10 0,-1-10-1,0-1 0,1 0 0,0 1 0,-1-1 0,2 0-1,-1 0 1,0 0 0,1 0 0,0 0 0,0 0 0,0 0-1,0-1 1,4 6 0,6 11 20,2 18 26,12-2 1,-12 1 4,51 36 73,175 231 304,-208-267-393,1-2-1,2-1 0,1-1 1,53 36-1,-57-48-21,1-2 1,0 0-1,2-3 1,0 0-1,0-3 1,39 10-1,5-3-22,10 1 23,111 44 1,-149-45-14,1-3 0,1-2 1,1-2-1,0-2 0,0-3 1,1-2-1,65-1 0,107-5-1,-218-1-6,-1 1 0,1-2 0,0 1 0,0-1 0,-1 0 0,1-1 0,-1 0 1,12-6-1,-12 5 0,0 0 1,0 1-1,1 0 0,-1 1 1,1 0-1,-1 0 1,1 1-1,13-1 0,-14 2 2,1 0-1,-1 0 0,1-1 0,-1-1 0,9-1 0,42-22-4,-1 14 6,0-9 4,-3 11 1,1-10-3,-2 10 0,-2-4-9,-23 7-3,45-11-1,53-16 11,38-13 3,170-91-95,-245 93 34,135-90 1,-141 75 6,-3-3 0,-2-3 0,124-136 0,-172 166 47,-7 11 0,-2-2-1,-1-1 1,29-48-1,-30 35-13,-3-1 1,-1 0-1,-2-2 0,-2 1 0,-2-1 0,9-84 1,-8-271-101,-13 269 139,3 100-17,0 18-6,0 1 0,-1-1 1,-1 0-1,0 0 1,0 1-1,-1-1 1,-3-11-1,-26-35-3,18 3 2,-8 4 1,9 5-4,-44-40 14,28 37 18,-47-59-1,41 61 39,-29-52 0,-51-107 179,100 179-186,-2 0 0,-1 1 0,-1 0 0,-41-42 0,42 51-41,-1 0 0,0 2 0,-1 0 0,0 1 0,-1 1 0,-1 1 0,-24-9 0,-8 1-11,0 2 1,-2 3-1,0 2 0,-101-9 0,-231 12-51,292 9 27,80 0 11,1 0 0,-1 1 0,-22 5 0,-47 21-77,-2-14-163,-4 12-243,-7-10-372,-2 18-548,-6 2-957,-95 14-5774,98-26 2816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57.9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147 115 4764,'0'0'15054,"0"8"-15162,0 39 332,0 75 283,0-117-486,0 0-1,-1-1 0,0 1 1,0 0-1,0-1 1,-1 1-1,1 0 0,-1-1 1,0 0-1,0 1 1,-1-1-1,-4 6 0,4-6-4,1 0 0,-1 0 0,1 1 0,0-1 0,0 1 0,0-1-1,0 1 1,1-1 0,0 1 0,0 0 0,0 0 0,0 8 0,1-7-4,-1 1 1,0-1 0,0 0-1,0 0 1,-1 0 0,0 1 0,0-1-1,0-1 1,-4 8 0,-4 8 24,0 21 13,-25 72 38,9-3-78,24-57-77,3-51-150,-2-6 196,1 0 0,0 0 0,1 0 0,-1 0 0,0 0 0,1 0 0,0 0 0,0 0 0,0 0 0,1-3 0,25-13-214,-25 16 222,-1 0 0,0 0 0,0 0 0,-1 0 0,1 0 1,-1 0-1,1 0 0,-1 0 0,0 0 0,0 0 1,-1-3-1,1 0-12,0 0 0,0-1 1,1 1-1,0 0 1,0 0-1,2-9 1,19-29-109,-14-5 51,5-3 38,-5-3 32,25-55 12,-1-142-4,-24 162-85,-8 88 85,0 0 0,0 0 0,1 0 0,-1 0 0,0 0 0,1 1 0,-1-1 0,1 0-1,0 0 1,-1 1 0,1-1 0,0 0 0,0 1 0,0-1 0,2-2 0,-1 3 23,0 0 1,0 0-1,0 0 0,0 1 1,0-1-1,1 0 1,-1 1-1,0 0 0,0-1 1,0 1-1,0 0 0,1 0 1,2 0-1,-5 0-12,1 0 0,-1 0 0,1 0 0,0 0 0,-1 0 0,1 1 0,-1-1 0,1 0 0,-1 0-1,1 0 1,-1 0 0,1 1 0,-1-1 0,1 0 0,-1 0 0,1 1 0,-1-1 0,1 1 0,-1-1 0,0 0 0,1 1 0,-1-1 0,0 1-1,1-1 1,-1 1 0,0-1 0,1 1 0,12 30 201,3-15-32,27 64 257,-14-24-145,-2-6-206,-2 1 0,-2 2 0,-3 0 0,-2 1 1,14 75-1,-12-47-1182,1-32-5139,-19-46 4728,1 2-1326,-2-1-2325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09:58.1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33 9957,'-13'0'3610,"21"0"-2367,14 0-1218,14 2-40,-27-1-23,-1-1 1,0 0 0,0 0 0,0-1-1,1 0 1,9-2 0,-4-2-191,-11 3 90,0 1 0,0 0 0,1 0 1,-1 0-1,0 0 0,1 1 1,-1-1-1,5 1 0,-4-1-259,1 1 0,0-1 0,0 0 0,-1 0-1,1 0 1,6-3 0,4-1-969,13 2-1394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1.8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162 88 11337,'1'-9'112,"-1"-18"1618,0 26-1603,0 0 0,0 0 0,0 0 0,0 0 0,0 0 0,0 0 0,0 0 0,-1 0 0,1 0 0,0 0 0,-1 0 0,1 0 0,-1 1 0,1-1 0,-1 0 0,1 0 0,-1 0 0,0 1 0,1-1-1,-2-1 1,-28-6 1231,29 8-1313,1 0 1,-1 0-1,1-1 0,-1 1 1,1 0-1,0 0 1,-1-1-1,1 1 0,-1 0 1,1-1-1,0 1 1,-1 0-1,1-1 0,0 1 1,-1-1-1,1 1 1,0-1-1,0 1 0,-1 0 1,1-1-1,0 1 1,0-1-1,0 0 0,-1-1 108,-1 7-351,-14 31 181,16-35 23,-1 0 0,0 1 1,1-1-1,-1 1 0,1-1 0,0 0 0,0 1 0,-1-1 0,1 1 0,0-1 0,0 3 0,1 11 55,0-1 74,-1 0 0,0 0 0,-5 26 0,-21 101 1257,18-58-1003,-12 76-22,12-117-315,-17 77-55,24-114 24,0 0 1,0 1-1,1-1 0,-1 0 1,2 8-1,-1-3 183,0-9-50,6-9-133,18-23-12,-24 30-9,1 1 0,-1-1 0,1 0 0,-1 1-1,1-1 1,-1 1 0,0-1 0,1 0 0,-1 0-1,0 1 1,1-1 0,-1 0 0,0 0 0,0 1-1,0-1 1,1 0 0,-1 0 0,0 1 0,0-1-1,-1-1 1,1-3-6,0 0 0,1 1 0,-1-1 0,1 0 0,0 1 0,2-6 0,18-24-48,-11 2 22,13 3 6,-13 2 24,-5 21 4,-1 0 0,1 0 0,0 1 0,1 0 0,-1 0 0,8-5 0,-9 7-14,1 1-1,-1-2 1,0 1 0,1 0 0,5-7 0,-8 8-10,1 0 0,0 0 1,-1 0-1,1 1 0,0-1 1,0 1-1,0 0 0,0 0 0,0 0 1,0 0-1,0 0 0,0 1 0,0 0 1,1-1-1,-1 1 0,0 0 0,0 1 1,4-1-1,4 1 10,-10-1 13,0 0 1,0 1 0,0-1-1,0 1 1,0-1 0,0 1-1,0 0 1,0-1 0,0 1-1,0 0 1,-1 0 0,1-1-1,0 1 1,-1 0 0,1 0-1,0 0 1,-1 0 0,1 0 0,-1 0-1,1 0 1,-1 0 0,0 0-1,1 0 1,-1 0 0,0 0-1,0 0 1,0 2 0,2 3 12,9 7 26,2 11 11,-6-10-27,0-1 0,8 23-1,-10-21 0,0-2-1,13 22 0,-10-23 16,0 1 0,1-1 0,0 0 0,19 17 0,-23-24-31,0-1-1,1 0 1,0-1-1,0 1 1,0-1-1,0 0 1,0 0-1,1-1 1,-1 0-1,1 0 0,0-1 1,10 2-1,23-1-265,41-2 0,-30 0-199,-47-1 432,-1 1 1,0 0-1,1-1 1,-1 1 0,0-1-1,0 0 1,1 0-1,-1 0 1,0 0 0,0-1-1,0 1 1,0-1-1,-1 0 1,6-4 0,-6 4 21,1 0 0,0 0 0,0 0 0,-1 0 0,1 1 0,0-1 0,0 1 0,1 0 0,-1 0 0,0 0 0,0 0 0,0 1 0,1-1 0,5 1 1,-6 0 4,-1 0 0,0-1 0,1 1 1,-1 0-1,1-1 0,-1 1 0,0-1 1,1 0-1,-1 0 0,0 0 0,0 0 1,0 0-1,0-1 0,1 1 0,-2 0 1,1-1-1,0 0 0,0 1 1,1-3-1,9-7 24,12 0-14,-5-10-19,-9 13 24,-8 6-17,1 0 0,-1 0 0,0-1 0,1 1 0,-1 0 0,0-1 0,0 1-1,-1-1 1,3-3 0,2-4 98,0 0-1,-1 0 1,0 0-1,-1-1 1,0 0 0,0 1-1,-1-2 1,-1 1-1,0 0 1,0 0-1,-1-19 1,-1 29-97,0 1-1,0 0 1,0 0-1,0-1 1,0 1 0,0 0-1,0 0 1,0 0 0,-1-1-1,1 1 1,0 0-1,0 0 1,0 0 0,0-1-1,-1 1 1,1 0 0,0 0-1,0 0 1,0 0-1,-1 0 1,1 0 0,0-1-1,0 1 1,0 0 0,-1 0-1,1 0 1,0 0 0,0 0-1,-1 0 1,1 0-1,0 0 1,0 0 0,0 0-1,-1 0 1,1 0 0,0 0-1,0 0 1,-1 0-1,1 0 1,0 0 0,-45 0-51,10 0 47,30-1 8,0 1-1,0 0 1,1 1 0,-1-1-1,0 1 1,1 0 0,-9 3-1,-19 22 37,1-14-32,3 8-5,2-8-20,1 13-1,4-13 12,5 10 5,3-11 4,12-10-2,0 0 0,0 0 0,0 0 0,0 0 0,0 0 0,0 0 0,0 0 0,0 0 0,1 0 0,-1 0 0,0 0 0,1 1 0,-1-1 0,1 0 0,-1 0 0,1 1 0,0-1 0,0 0 0,-1 1 0,1-1 0,0 2 0,-3 13 22,3-15-19,0 0 0,-1 0-1,1-1 1,0 1 0,0 0 0,0 0-1,0-1 1,0 1 0,0 0 0,0 0 0,0 0-1,0-1 1,1 1 0,-1 0 0,0-1-1,0 1 1,1 0 0,-1 0 0,0-1 0,1 1-1,-1 0 1,1-1 0,-1 1 0,1-1-1,-1 1 1,1-1 0,-1 1 0,1-1-1,1 2 1,40-1 36,4-1-34,-39 0-8,-3 1 3,0 0 0,0-1 1,0 1-1,0-1 0,0 0 0,0-1 1,0 1-1,0-1 0,0 0 1,-1 0-1,1 0 0,0 0 0,7-3 1,-8 0-2,1 0 0,-1 0 0,0 0 0,0 0 0,2-6 0,-5 10 0,0-1 0,0 1 0,0 0 0,1-1 1,-1 1-1,0 0 0,0-1 0,0 1 0,0 0 0,1-1 1,-1 1-1,0 0 0,0-1 0,1 1 0,-1 0 1,0 0-1,1-1 0,-1 1 0,0 0 0,1 0 1,-1 0-1,0-1 0,1 1 0,-1 0 0,0 0 0,1 0 1,-1 0-1,1 0 0,-1 0 0,0 0 0,1 0 1,-1 0-1,1 0 0,-1 0 0,1 0 0,1 0 1,0 0 0,1 0 0,-1 0 0,0 0 0,1-1-1,-1 1 1,0-1 0,0 1 0,0-1 0,3-1 0,4-11-1,-3 5 0,13 4 0,-19 4-3,1 0 1,-1 0 0,1 0-1,-1 0 1,0 0-1,1 0 1,-1 0 0,1 0-1,-1 0 1,1 0 0,-1-1-1,0 1 1,1 0-1,-1 0 1,0 0 0,1-1-1,-1 1 1,0 0 0,1 0-1,-1-1 1,0 1-1,1 0 1,-1-1 0,0 1-1,0 0 1,1-1 0,-1 1-1,0-1 1,0 1-1,0 0 1,1-1 0,-1 1-1,0-1 1,0 1 0,0 0-1,0-1 1,0 1-1,0-1 1,0 1 0,0-1-1,0 1 1,0 0 0,0-1-1,0 1 1,-1-1-1,1 1 3,0-1-3,1 1-1,-1 0 0,0 0 0,0 0 1,0-1-1,0 1 0,1 0 1,-1 0-1,0 0 0,0-1 0,1 1 1,-1 0-1,0 0 0,0 0 1,0 0-1,1 0 0,-1-1 0,0 1 1,1 0-1,-1 0 0,0 0 1,0 0-1,1 0 0,-1 0 0,0 0 1,1 0-1,-1 0 0,0 0 1,0 0-1,1 0 0,-1 0 0,0 0 1,0 1-1,1-1 0,-1 0 1,0 0-1,0 0 0,1 0 0,-1 0 1,0 1-1,0-1 0,1 0 0,-1 0 1,0 0-1,0 1 0,0-1 1,0 0-1,1 0 0,-1 0 0,0 1 1,0-1-1,0 0 0,0 1 1,0-1-1,0 0 0,0 0 0,0 1 1,0-1-1,1 0 0,-1 0 1,0 1-1,0-1 0,-1 0 0,1 1 1,0-1-1,2 12 12,0-1 0,0 0 0,1 0 0,1-1 1,0 1-1,0-1 0,1 1 0,0-1 0,13 18 0,7-2 52,6-3 84,-24-20-185,0-1-1,0 0 1,1 0-1,-1 0 1,1-1-1,-1 0 1,1 0-1,0-1 1,-1 0-1,14-2 1,5 1-429,-24 1 446,-1 0 0,1 0 1,0 0-1,-1-1 1,1 1-1,0 0 0,-1-1 1,1 0-1,-1 1 0,1-1 1,-1 0-1,1 0 1,-1 1-1,0-1 0,1 0 1,-1-1-1,0 1 1,0 0-1,0 0 0,0 0 1,0-1-1,0 1 1,0-1-1,1-1 0,7-9-86,11-1-109,-2-12 34,0 10 56,-11 2 98,0 0 0,-2-1 0,1 0 0,4-20 0,15-71-61,-7 14 814,-4 0 0,4-162 0,-18 253-781,0 8-48,0 39 92,0-43 16,0 1 0,0-1 0,-1 1 1,1-1-1,-1 1 0,-3 8 0,-10 11 4,12-22-5,0 1 0,0 0 0,1 0 0,-1 0 0,1 0 0,-1 0 0,1 1 0,0-1 0,0 0 0,1 1 0,-1-1 0,1 0 0,-1 7 0,1-2-2,-1-1-1,0 1 1,-1 0-1,1-1 1,-1 1 0,-5 10-1,4-11 4,0 1 1,1-1-1,0 1 0,1-1 0,-1 1 0,1 11 0,1 17 36,1-19-7,0-1 0,-2 0 1,-3 26-1,-2-20 11,4-13-27,0-1 1,0 1-1,1 0 1,-1 11-1,2 73 53,0-91-81,0-1 1,0 1-1,1 0 0,-1-1 0,0 1 0,1-1 1,-1 1-1,1 0 0,-1-1 0,1 1 0,0-1 1,0 0-1,-1 1 0,1-1 0,0 1 0,1-1 0,-1 0 1,0 0-1,0 0 0,0 0 0,1 0 0,-1 0 1,0 0-1,1 0 0,2 1 0,5 4-114,-9-6 104,1 0 1,-1 1-1,1-1 0,-1 1 0,0-1 1,1 1-1,-1-1 0,1 1 1,-1-1-1,0 1 0,1-1 1,-1 1-1,0 0 0,0-1 0,0 1 1,1-1-1,-1 1 0,0 0 1,0-1-1,0 1 0,0 1 1,0-2-1,0 0 0,0 1 0,0-1 0,0 0 0,0 1 0,0-1 0,0 1 0,0-1 0,0 0 1,0 1-1,0-1 0,1 0 0,-1 1 0,0-1 0,0 0 0,0 1 0,1-1 0,-1 0 0,0 1 1,0-1-1,1 0 0,-1 1 0,0-1 0,1 0 0,-1 0 0,0 0 0,1 1 0,-1-1 1,0 0-1,1 0 0,-1 0 0,44 6-1850,-40-6 1693,0 1 0,0-1 0,0 0 0,0-1 0,0 1 0,0-1 0,0 0 1,0 0-1,7-2 0,9-21-335,-2 10 196,-3-16 146,1 13 114,-5-14 55,11-52 0,-17 61 8,38-241 1306,-30 155 753,-7 61 88,1-57 0,-7 103-2216,1 9-141,1 40 224,1 335 1093,-4-218-958,1-159-149,-1 0 0,0 0 0,0 1 1,0-1-1,-1 0 0,0 0 0,0-1 0,-5 11 1,4-11-4,1 1 0,-1-1 0,1 1 1,1-1-1,-1 1 0,1 0 1,0 0-1,-1 10 0,2 61-534,0-52-2303,0 1-3989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0:05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9473,'0'-26'3773,"0"33"-646,4 61 102,5-48-2861,-7-17-299,0 0 1,-1 0 0,0 0-1,1 1 1,-1-1-1,0 0 1,-1 1-1,1-1 1,-1 0 0,1 7-1,-2 19 276,1-10-167,0 0 1,3 27 0,2-18-50,-1 1 1,-1 35-1,-3 186-60,0-248-99,0 0 0,0 0 0,0 0-1,-1 0 1,1 0 0,-1 0 0,1 0 0,-1 0-1,0 0 1,1 0 0,-1 0 0,0-1-1,0 1 1,0 0 0,-1-1 0,1 1-1,0-1 1,-1 1 0,-1 1 0,1-2-66,1 0 0,0 1-1,-1-1 1,1 0 0,0 1 0,0-1 0,0 1 0,0-1 0,0 1 0,0 0-1,1-1 1,-1 1 0,0 0 0,1 0 0,-1-1 0,1 1 0,0 0 0,0 0 0,-1 2-1,1 24-4047,0-10-3093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0:05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10073,'0'-77'4050,"0"76"-4042,0 0-1,0 1 1,0-1-1,1 1 0,-1-1 1,0 0-1,0 1 1,0-1-1,1 1 0,-1-1 1,0 0-1,1 1 1,-1-1-1,0 1 0,1-1 1,-1 1-1,1-1 1,-1 1-1,0-1 0,1 1 1,-1 0-1,1-1 1,0 1-1,-1 0 0,1-1 1,-1 1-1,1 0 1,-1 0-1,1-1 0,0 1 1,-1 0-1,1 0 1,0 0-1,0 0 0,0 0-8,-1 0 0,1 0 0,0 0 0,-1 0 0,1 0 0,-1-1 0,1 1-1,-1 0 1,1 0 0,-1 0 0,1-1 0,-1 1 0,1 0 0,-1 0-1,1-1 1,-1 1 0,1 0 0,-1-1 0,0 1 0,1-1 0,-1 1-1,1-1 1,-1 1 0,0-1 0,0 1 0,1-1 0,-1 1 0,0-1-1,0 1 1,0-1 0,1 1 0,-1-1 0,0 1 0,0-1 0,0 0-2,1 0 1,-1 0 0,1 0 0,0 0-1,-1 1 1,1-1 0,0 0 0,-1 1-1,1-1 1,0 0 0,0 1-1,-1-1 1,1 1 0,0-1 0,0 1-1,0-1 1,0 1 0,0 0 0,0 0-1,0-1 1,0 1 0,0 0 0,0 0-1,0 0 1,0 0 0,0 0 0,1 0-1,3 0-5,47-9 2,0 2 1,79 0 0,3 7 72,-130 0-52,-1 0-1,1 0 1,0 1 0,0-1-1,-1 1 1,1 0 0,0 1 0,-1-1-1,1 0 1,-1 1 0,0 0-1,1 0 1,-1 0 0,0 0 0,5 5-1,8 5 44,15 2 80,-2 13 16,-25-25-135,-1 1 1,1 0-1,-1 0 0,0 0 1,0 0-1,0 0 1,0 0-1,-1 1 0,1 0 1,-1-1-1,0 1 1,0 0-1,0 0 0,-1 0 1,3 9-1,5 14 193,-3-9-64,-2 0 0,0 1 0,-1 0 0,-1-1 0,-1 1 0,-2 28 0,1-40-127,0-4-13,0-1 0,0 1 0,-1-1 0,1 1 0,-1-1 0,1 1 0,-1-1 0,0 0 0,0 0 0,0 1 0,-1-1 0,1 0 0,0 0 0,-1 0 0,0 0 1,1 0-1,-1 0 0,0-1 0,0 1 0,0-1 0,0 1 0,0-1 0,0 0 0,-4 2 0,-10 9 46,-5 18 80,13-23-84,-2-1 1,1 0-1,-12 6 1,-19 11 210,2 1 320,-1-2 0,0-2 0,-66 24 0,76-32-141,27-11-317,9-1-103,36 0 37,480 0-266,-521 0 210,1 0 0,-1 0-1,1 0 1,-1 0 0,0 1 0,1-1 0,-1 1-1,0 0 1,0 0 0,0 0 0,1 0-1,-1 0 1,0 0 0,0 0 0,0 1-1,-1-1 1,1 1 0,0 0 0,0-1-1,1 4 1,7 5-3,6 3-13,2 5-10,-17-15 31,1 1 0,0 0 0,-1-1 0,0 1 1,0 0-1,0 0 0,0 0 0,-1 0 0,1 0 1,-1 0-1,0 0 0,-1 8 0,1 0 22,0-11-26,0 0 1,0-1-1,0 1 1,0 0-1,0 0 1,0 0-1,0 0 1,0 0 0,0-1-1,-1 1 1,1 0-1,0 0 1,-1 0-1,1-1 1,0 1 0,-1 0-1,1 0 1,-1-1-1,1 1 1,-1 0-1,1-1 1,-1 1-1,0-1 1,1 1 0,-2 0-1,-32 17 66,14 1 10,-96 20 79,90-31-95,-26 8 101,-1-3 0,-1-2-1,0-2 1,-106 2 0,158-11-929,-14 2 1445,13-1-4527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10:10.0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632 83 3844,'6'-2'680,"0"-1"0,0-1 0,0 1 0,0-1 0,-1 0 0,0 0 0,8-8 0,0 1 568,8-12 1795,-16 13 2824,-12 10-5677,-38 0-132,30-1-47,7 0 8,0 1 1,0-1-1,0 1 0,0 0 0,0 1 1,0 0-1,0 0 0,0 1 1,-10 3-1,-22 24 172,-5-16 49,32-6-130,0 0 1,-18 13-1,-9 5 135,-8 4 225,-55 41 0,82-53-339,0 1 0,1 1 0,1 0 1,-26 35-1,29-32-67,1 1 0,1 1 0,-13 29 0,20-37-61,2 0 0,-1 1 0,2 0-1,0 0 1,1 0 0,0 21 0,2-23-9,0-8 4,0 0 0,1 0 0,-1 0-1,2 0 1,-1 0 0,1 0 0,0 0-1,1 0 1,3 12 0,25 23-6,-24-28 18,-5-12-7,0 0 0,0 1 0,0-1 0,0 0 0,0 0 0,0 0 1,1 0-1,2 4 0,9 3 12,-1 1 0,1-2 0,1 0 0,-1 0 0,21 7 0,-7-4 7,0-1-1,41 10 1,-4-11-92,1-3-1,1-2 0,69-5 1,-41-1-15,-91 2 62,1 0 1,-1 0 0,1 0-1,-1-1 1,1 0 0,-1 0-1,1 0 1,-1 0-1,0 0 1,1-1 0,-1 1-1,0-1 1,0 0 0,0 0-1,0 0 1,3-4-1,6-3-120,-10 8 86,0 0-1,0 1 0,-1-1 0,1 0 1,0 1-1,0-1 0,0 1 0,0 0 1,0 0-1,0 0 0,3 0 0,-4 0-34,0 0 0,0 0-1,0 1 1,0-1-1,0 0 1,0-1-1,0 1 1,0 0-1,0 0 1,1 0-1,-1 0 1,0-1 0,-1 1-1,1-1 1,0 1-1,0-1 1,0 1-1,0-1 1,0 1-1,0-1 1,1-1-1,2-18-1444,-3 15-335,-1-14-6467,0 15 5003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1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29 110 1888,'0'0'2629,"0"-4"-2022,0-11 42,0 11 1215,0 1-1190,0-74 7953,-1 76-8575,0 0 0,0 1 0,0-1 0,0 0 0,0 1 0,0-1 1,-1 1-1,1-1 0,0 1 0,0 0 0,-1 0 0,1-1 0,0 1 0,0 0 0,-1 0 0,1 0 0,-2 1 0,3-1 2,0 0-22,-1 0 1,1 1-1,-1-1 0,1 1 1,0-1-1,-1 1 0,1-1 1,0 1-1,-1-1 0,1 1 1,0-1-1,0 1 0,-1-1 1,1 1-1,0-1 1,0 1-1,0 0 0,0-1 1,0 1-1,0-1 0,0 1 1,0 0-1,0-1 0,0 1 1,0 0-1,0 30-234,0-13 256,0-15-52,1-1 1,-1 1-1,0-1 1,1 1-1,-1-1 1,1 1-1,-1-1 1,1 0-1,0 1 1,0-1-1,0 0 1,1 1-1,-1-1 1,1 0-1,-1 0 1,1 0-1,-1 0 1,1-1-1,2 3 1,10 12 22,0 22 27,12 3 1,-12 1 11,52 44 4,-14-6 43,4-1 0,4-3 0,71 71 0,-118-137-322,-13-10 292,0 0 0,0 1 0,0-1-1,1 0 1,-1 1 0,0-1-1,0 0 1,1 0 0,-1 0-1,0 1 1,0-1 0,1 0 0,-1 0-1,0 0 1,0 1 0,1-1-1,-1 0 1,0 0 0,1 0-1,-1 0 1,0 0 0,1 0 0,-1 0-1,0 0 1,1 0 0,-1 0-1,0 0 1,0 0 0,1 0-1,-1 0 1,0 0 0,1 0 0,-1 0-1,0 0 1,1 0 0,-1 0-1,0 0 1,1-1 0,-1 0-88,0 0 1,0 0 0,0 0-1,0 0 1,0 1 0,0-1-1,0 0 1,0 0 0,-1 0-1,1 0 1,0 0 0,-1 0 0,1 0-1,0 1 1,-1-1 0,1 0-1,-1 0 1,0 1 0,0-2-1,-1 1-41,1 0 0,-1 1 0,1-1 0,-1 0 0,0 1 0,0 0 0,1-1 0,-1 1 0,0 0 0,0 0-1,1 0 1,-4 0 0,5-3-476,0-11-155,0 11-196,-2 2 148,0-1-1,0 1 0,0-1 1,0 0-1,0 1 1,0-1-1,1 0 1,-1 0-1,1 0 1,-1 0-1,-1-4 0,1 2-1457,-1-1-763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18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557 11 6633,'5'-10'2163,"-4"16"-569,-1-5-1547,0 1 0,0-1 0,-1 1 0,1-1 0,0 1 0,-1-1 0,1 1 0,-1-1-1,0 1 1,1-1 0,-1 0 0,-1 2 0,-31 11 214,31-12-246,1-1 0,0 1 0,1-1 0,-1 1 0,0-1 0,0 1 0,1-1-1,-1 1 1,0 0 0,1 1 0,-7 14 107,3-10-63,-1 0 0,-1 0 0,1-1 1,-8 7-1,-18 21 226,-127 195 1391,99-142-1274,-64 105-110,94-148-278,12-19-445,-32 40-1,41-59-854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19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7385,'0'0'6480,"0"6"-6731,0-4 217,-1 23 456,1-24-390,0 1 1,0-1-1,0 0 1,0 1-1,0-1 1,0 0-1,1 0 1,-1 1-1,0-1 1,1 0-1,-1 0 1,1 1-1,0-1 1,-1 0-1,1 0 1,0 0-1,1 2 1,29 8 246,-23 4-151,-2-1-53,20 12 29,-12 0-21,50 33-33,-10 4-46,180 198 588,-217-243-586,-12-12-65,0 1 0,1-1-1,0-1 1,13 11-1,-16-15 502,-2-3-2104,0-3-3525,-1-22 2237,0 21-192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19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385 22 6761,'0'-1'115,"0"0"1,0 0-1,0 0 1,0 0-1,0 0 0,0 0 1,0 0-1,-1 0 1,1 0-1,0 0 1,-1 0-1,1 0 1,0 0-1,-1 0 1,1 1-1,-1-1 1,1 0-1,-2-1 1,-12-1 550,10 3-671,4 0 14,-1 0 0,1 0 0,0 0 0,0 0 0,0 0 0,-1 0 0,1 0 1,0 0-1,0 0 0,0 0 0,-1 1 0,1-1 0,0 0 0,0 0 1,0 0-1,-1 0 0,1 0 0,0 0 0,0 0 0,0 0 0,0 1 0,-1-1 1,1 0-1,0 0 0,0 0 0,0 0 0,0 1 0,0-1 0,-1 0 0,1 0 1,0 0-1,0 0 0,0 1 0,0-1 0,0 0 0,0 0 0,0 0 1,0 1-1,0-1 0,0 0 0,0 0 0,0 1 0,0-1 0,0 0 0,0 0 1,0 0-1,0 1 0,0-1 0,0 0 0,0 0 0,0 0 0,1 1 1,-1-1-1,0 0 0,0 0 0,0 4 79,0 1 0,0-1 0,-1 0 0,1 0 1,-2 7-1,-15 4 324,-15 53 105,-177 212-1418,144-198-2576,35-44 966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0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85 8573,'0'-1'93,"0"0"1,0 1-1,0-1 1,0 0-1,0 1 1,0-1-1,0 1 1,1-1-1,-1 0 1,0 1-1,0-1 1,1 1-1,-1-1 1,0 1-1,1-1 1,-1 1-1,0-1 1,1 1-1,-1-1 1,1 1-1,0-1 1,-1 0 106,1 1 1,-1 0 0,1-1-1,-1 0 1,1 1-1,-1-1 1,1 1 0,-1-1-1,0 0 1,1 1 0,-1-1-1,0 0 1,1 1-1,-1-1 1,0 0 0,0 1-1,0-1 1,0 0 0,0 0-1,0 1 1,0-2-1,3-2 158,-1 1-1,1 0 0,0-1 1,-1 1-1,2 0 0,-1 1 0,0-1 1,6-3-1,-4 2-152,-3 2-172,1 0 1,0-1-1,0 1 1,0 1 0,0-1-1,0 0 1,0 1-1,0-1 1,0 1-1,1 0 1,-1 0-1,1 1 1,-1-1-1,0 1 1,1-1-1,3 1 1,-5 0-28,-1 0-1,1 0 1,0 0 0,-1 1 0,1-1 0,-1 0 0,1 0 0,-1 1-1,0-1 1,1 1 0,-1 0 0,1-1 0,-1 1 0,0 0 0,0 0-1,1 0 1,-1 0 0,0 0 0,0 0 0,0 0 0,0 0 0,0 0 0,0 1-1,1 1 1,7 8 34,12 1 28,3 12 8,1-10-18,66 89 89,235 205-1530,-316-301-64,-5-10-2148,-4-14-2569,-2 11 6735,1 0-3746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1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9873,'0'0'3248,"-6"8"-3146,-2 1-47,4-4-7,0 0 1,0 0 0,1 0-1,-1 0 1,1 1-1,-2 6 1,-18 37 185,10-3-3,-13-4-100,15-25-68,-16 29 0,-29 72-52,-14 30-2073,30-49-3210,28-59 2179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1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27 11165,'-7'-1'150,"7"1"-106,-1 0 1,0 0-1,1 0 1,-1 0-1,0 0 1,1 0-1,-1 0 1,0 0-1,1 0 1,-1 0-1,0-1 1,1 1-1,-1 0 1,0 0-1,1-1 1,-1 1-1,1-1 1,-1 1-1,0 0 1,1-1-1,-1 1 1,1-1-1,-1 1 1,1-1-1,0 1 1,-1-1-1,1 1 1,0-1-1,-1 0 1,1 1-1,0-1 1,-1 0-1,1 1 1,0-1-1,0 0 1,0 0-1,-1 0 20,1 1 0,0-1 0,-1 0 0,1 1 0,0-1 0,-1 1-1,1-1 1,-1 1 0,1-1 0,-1 1 0,1-1 0,-1 1 0,1 0 0,-1-1 0,0 1-1,1-1 1,-1 1 0,1 0 0,-1 0 0,0 0 0,1-1 0,-1 1 0,0 0 0,1 0 0,-1 0-1,0 0 1,-1 0 0,-2-1 768,4 31-679,0-29-142,0-1 0,0 1 0,0 0 0,0 0 0,0-1-1,0 1 1,0 0 0,0-1 0,0 1 0,1 0-1,-1 0 1,0-1 0,0 1 0,1 0 0,-1-1 0,1 1-1,-1-1 1,0 1 0,1-1 0,-1 1 0,2 0-1,21 34 284,-11-4-12,8 2-7,-8 3-3,11 2-53,-10 3-78,38 42-59,-33-47-249,26 51-638,55 81-1,-97-165 795,0-4-2054,-2-5-3662,0-26 3227,0 24 59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2.7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165 111 11149,'-4'-1'6,"-37"-11"2817,-54-24 0,70 23-2048,35 13-710,39 0-28,-23-1-30,-17 0-2,0 1 1,0 0 0,0 0 0,0 1-1,0 0 1,15 4 0,-4 2 12,-11-4-8,1 1-1,-1-2 0,1 1 1,0-1-1,0-1 1,15 1-1,434-2 84,-446 0-99,0 0 0,0-1 0,16-3 0,7-6 6,-23 6 5,0 1 0,0 0 1,1 0-1,23 0 0,-20 2-5,-1 0-1,0-2 0,19-4 1,-19 3-6,-1 1 0,1 1 0,17-1 0,-12 4 3,-13-1 7,-1 1 1,0-1-1,1-1 0,-1 0 1,0 0-1,8-2 1,4-4 18,-15 5-20,0 0-1,0 0 1,1 1 0,-1 0-1,1 0 1,0 0 0,-1 0-1,9 0 1,-1 1-27,-7 0-43,-7 0-23,-25 5-44,14 16 120,-9-11 23,9 9 56,-21-9 38,6 12-6,4-9 2,-16 30-72,9-8-93,19-22 76,0 1 0,1 1 0,0 0 0,1 0 0,1 1 0,0 0 0,-6 18 0,14-28 8,-1 0 0,1 0 0,0 0 0,1 0 0,-1 0 0,1 0 0,1 9 0,0 3 142,6-17-72,57-1 67,-64 0-153,1 0 0,-1 0 0,1 0 0,0 0 0,-1 0 0,1 0 0,-1-1 0,1 1 0,-1 0 0,1 0 0,0 0 0,-1-1 0,1 1 0,-1 0 0,0-1 0,1 1 0,-1 0 0,1-1 0,-1 1 0,1-1 0,-1 1 0,0-1 0,1 1 0,-1-1 0,1 0 0,7-9 18,29-27 89,1 7-53,-35 28-55,1 0-1,-1 0 0,0-1 1,1 1-1,-1-1 0,0 0 1,-1 0-1,1 0 0,-1 0 1,1 0-1,-1-1 0,0 1 1,0-1-1,0 1 0,1-6 1,0 2 7,0 1 0,0-1 1,1 1-1,7-10 0,83-119 3344,-89 128-3234,-5 7-123,0 0 1,0 0-1,0 0 0,0 0 0,0 1 0,0-1 0,0 0 0,0 0 0,0 0 1,0 0-1,0 0 0,0 0 0,0 0 0,0 0 0,1 0 0,-1 0 0,0 1 1,0-1-1,0 0 0,0 0 0,0 0 0,0 0 0,0 0 0,0 0 0,1 0 1,-1 0-1,0 0 0,0 0 0,0 0 0,0 0 0,0 0 0,0 0 0,1 0 1,-1 0-1,0 0 0,0 0 0,0 0 0,0 0 0,0 0 0,0 0 0,0 0 1,1 0-1,-1 0 0,0 0 0,0-1 0,0 1 0,0 0 0,0 0 0,0 0 0,0 0 1,0 0-1,0 0 0,0 0 0,1 0 0,-1 0 0,0-1 0,-1 12 5,1 38 71,0-45-61,0 0-1,0 0 1,0-1-1,1 1 1,-1 0-1,1 0 1,0-1 0,2 6-1,20 5 56,-22-12-61,0 1 0,0 0 0,0 0 0,0 0 0,-1 0 0,1 0 1,-1 0-1,0 0 0,0 1 0,0-1 0,-1 5 0,1 5 17,0-11-19,0-1 0,0 0 0,0 1 0,0-1 1,1 0-1,-1 1 0,0-1 0,1 0 0,-1 0 0,1 1 1,-1-1-1,1 0 0,0 0 0,-1 0 0,1 0 0,0 0 1,0 0-1,0 0 0,0 0 0,0 0 0,0 0 0,0 0 1,0 0-1,1 0 0,-1 0 0,0-1-1,0 1 1,0 0 0,0 0 0,0-1-1,0 1 1,0 0 0,0 0 0,0 0-1,-1 0 1,1 0 0,0 0 0,-1 0-1,1 0 1,-1 0 0,1 1 0,-1-1-1,1 0 1,-1 0 0,0 0 0,0 1-1,0-1 1,1 0 0,-1 2 0,1 1 6,0 0 0,0-1-1,1 1 1,0 0 0,0-1 0,0 1 0,0-1 0,1 1 0,-1-1 0,1 0 0,0 0 0,0 0 0,0 0-1,5 3 1,-4-5-98,0 1 0,1-1 0,-1 0 0,0 0-1,1 0 1,0 0 0,-1-1 0,1 0 0,-1 0-1,1 0 1,6-1 0,7 0-881,-11 1 496,-5 1 388,-1-1 0,1 0-1,0 0 1,-1 0 0,1 0 0,0 0 0,-1 0 0,1 0 0,0 0 0,-1-1 0,1 1 0,-1-1 0,1 1 0,-1-1 0,1 0 0,-1 1 0,1-1 0,-1 0 0,3-2 0,21-28-450,4 16 355,-2-14 189,-4 12 37,-8-6-51,-11 14 0,1 0 0,0 1 0,9-10 1,4-7 109,-15 19 67,0 1-1,1 0 0,0 0 1,0 0-1,7-5 1,-10 9-103,0 1 1,0-1 0,0 1-1,0-1 1,0 0 0,0 1-1,0-1 1,-1 0 0,1 0-1,0 1 1,0-1 0,-1 0-1,1 0 1,-1 0 0,1 0-1,-1 0 1,1 0 0,-1 0-1,1 0 1,-1 0 0,0 0-1,0 0 1,1-2 0,-1 3-51,3-5 578,-2 5-580,-1 0-1,0 1 1,0-1-1,1 0 1,-1 0-1,0 0 1,0 0-1,0 0 1,1 1 0,-1-1-1,0 0 1,0 0-1,0 0 1,0 1-1,0-1 1,1 0-1,-1 0 1,0 0-1,0 1 1,0-1 0,0 0-1,0 0 1,0 1-1,0-1 1,0 0-1,0 0 1,0 1-1,0-1 1,0 0-1,0 1 1,0-1-1,0 0 1,0 0 0,0 1-1,0-1 1,0 0-1,0 0 1,-1 1-1,2 1-9,-1 1 0,0 0 0,-1-1 0,1 1 0,0-1 0,-1 1 0,1-1 0,-1 1-1,0-1 1,-1 4 0,-22 8 73,23-12-72,1 0 1,-1 0-1,0-1 0,0 1 0,1 0 0,-1 0 0,1 0 1,0 0-1,0 0 0,-1 0 0,1 0 0,1 2 0,-1-3-1,0 0-1,0 0 1,0 0-1,-1-1 0,1 1 1,0 0-1,0 0 0,0 0 1,-1 0-1,1-1 1,0 1-1,-1 0 0,1 0 1,-1 0-1,1-1 1,-1 2-1,-3 5 11,1 0 0,-1 0-1,2 1 1,-1-1 0,1 1 0,0 0 0,0 0-1,1 0 1,0 9 0,-2-7 7,-10 17-12,9-14 2,-4 6 73,8-20-47,0 2-31,-1-1 0,1 0 0,0 0 0,0 1 0,0-1 0,-1 0 0,1 0-1,0 1 1,0-1 0,0 0 0,0 1 0,0-1 0,0 0 0,-1 0 0,1 1 0,0-1 0,0 0 0,0 1 0,0-1-1,0 0 1,0 1 0,0-1 0,0 0 0,1 0 0,-1 1 0,0-1 0,0 0 0,0 1 0,0-1 0,0 0 0,0 0-1,0 1 1,1-1 0,-1 0 0,0 0 0,0 1 0,0-1 0,1 0 0,-1 0 0,0 1 0,0-1 0,1 0-1,-1 0 1,0 0 0,1 0 0,-1 0 0,0 1 0,0-1 0,1 0 0,-1 0 0,0 0 0,1 0 0,-1 0 0,1 0-1,0 0-6,1 0 0,0 0 0,-1 0-1,1 0 1,-1 0 0,1 0 0,-1-1-1,1 1 1,0-1 0,-1 1 0,1-1-1,-1 0 1,0 1 0,1-1 0,2-2-1,8-27-3,12 16 8,-11-8 6,17 10 13,-16-11-14,13 13-27,-16-9 16,5 12-48,-8-2-5,-3 4 16,13 3-293,-18 2 338,1 0-1,0 0 1,0 0 0,0 1 0,0-1 0,-1 0 0,1 0-1,0 0 1,0 1 0,0-1 0,0 0 0,-1 1 0,1-1-1,0 0 1,-1 1 0,1-1 0,0 1 0,-1 0 0,1-1-1,0 1 1,0 1 0,7 18-1,-2-2 22,41 84 95,-45-96-309,1 0-1,0 0 0,0 0 1,1-1-1,-1 1 0,1-1 1,0 0-1,1 0 0,-1-1 1,1 1-1,0-1 0,7 5 0,-3-3-1219,0 0-1,1-1 1,-1 0-1,1-1 0,0 0 1,16 4-1,8-3-2493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1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416 54 9241,'0'-32'2153,"0"11"3459,0 29-5344,0 24 50,1-32-306,-1 1 0,0 0 1,-1 0-1,1 0 0,0-1 0,0 1 0,0 0 0,0 0 0,-1-1 0,1 1 0,0 0 0,0 0 0,-1-1 0,1 1 1,-1 0-1,1-1 0,-1 1 0,1 0 0,-1-1 0,1 1 0,-1-1 0,0 1 0,0 0 0,-8 8 52,1 1 0,-11 15 0,2 14 40,-14-2-46,-12 15 2,-8 22-257,-71 110 214,68-89-3061,10 3-4335,34-73 3914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2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62 13725,'-5'-1'145,"4"1"-99,0 0 1,0 0-1,0 0 1,0 0 0,0 0-1,0-1 1,1 1-1,-1 0 1,0-1-1,0 1 1,0 0 0,0-1-1,0 1 1,1-1-1,-1 1 1,0-1 0,0 0-1,1 1 1,-1-1-1,0 0 1,1 0-1,-1 1 1,1-1 0,-1 0-1,0-1 1,0 1 56,1 0 0,-1 0 0,1 0 0,-1 0 1,1 1-1,-1-1 0,0 0 0,1 1 0,-1-1 0,0 0 0,0 1 1,0-1-1,1 1 0,-1-1 0,0 1 0,0 0 0,0-1 1,0 1-1,0 0 0,0-1 0,-2 1 0,0-1 342,1 0-305,1 0-1,0 0 1,-1 0-1,1 0 1,0 0 0,-1 0-1,1 0 1,0 0-1,0-1 1,0 1 0,0 0-1,0-1 1,1 1-1,-1-1 1,0 1 0,1-1-1,-1 1 1,1-1 0,-1 1-1,1-1 1,0 0-1,-1-2 1,9 4-141,-6-1 2,0 1 0,0 0 0,0 1 0,1-1 0,-1 0 0,0 1 0,0-1 0,0 1 0,0-1 0,0 1 0,0 0 0,3 1 0,9 24 45,5-19-11,-4-3-15,16 16 10,-1-8 2,38 49 60,-5-11 52,78 81 0,-57-50-1136,-80-77 145,19 15-664,-9-13-7373,-14-13 5892,0-27-95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2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559 46 8189,'0'-2'376,"0"0"-1,0 0 1,0-1 0,-1 1 0,1 0-1,0 0 1,-1 0 0,0 0 0,1-1 0,-1 1-1,0 0 1,-2-3 0,0-5 2899,2 6-493,-11 3-2705,12 1-68,-1 0 0,1 0 0,0 1-1,-1-1 1,1 0 0,-1 0 0,1 0 0,0 0 0,-1 0 0,1 0 0,0 0 0,-1 1 0,1-1 0,0 0 0,-1 0 0,1 1 0,0-1-1,-1 0 1,1 0 0,0 1 0,-1-1 0,1 0 0,0 1 0,0-1 0,0 0 0,-1 1 0,1 0 0,-13 24 277,-4-11-10,-32 55 77,-240 322-647,202-264-2641,36-45-2952,32-47 2327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5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28 7957,'0'0'484,"-4"-3"1655,-8-18 3795,10 18-3733,0 11-2306,2 33 418,0 0 204,0-37-491,0 0-1,0-1 0,1 1 1,-1-1-1,1 1 0,0-1 0,0 1 1,0-1-1,2 5 0,27 27 172,-17-1-73,7-1-33,-9 1-29,-7-27-55,1 0 0,0-1 0,8 10 0,14 16 19,-4 4-341,75 102 1060,-78-113-3131,37 34 0,-50-55 1545,-4-2-873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5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37 9457,'0'-36'7851,"0"43"-7875,0-5 31,0 1 1,0-1-1,0 0 1,0 0 0,-1 1-1,1-1 1,-1 0-1,1 0 1,-1 0 0,0 0-1,-1 3 1,-22 10 153,10 21 19,-19 0-29,14 3-62,-18 1-68,21-24-15,-19 23 0,-35 52-52,-87 118 49,63-63-3524,57-74-1971,24-41 2148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6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8293,'0'0'18,"0"-1"1,0 1-1,0 0 1,1-1-1,-1 1 1,0-1-1,0 1 1,0 0-1,0-1 0,1 1 1,-1 0-1,0-1 1,0 1-1,1 0 1,-1-1-1,0 1 1,1 0-1,-1-1 1,0 1-1,1 0 1,-1 0-1,0 0 1,1-1-1,-1 1 1,0 0-1,1 0 1,-1 0-1,1 0 0,-1 0 1,0 0-1,1 0 1,-1-1-1,1 1 1,-1 0-1,1 1 1,-1-1-1,0 0 1,1 0-1,0 0 1,-1 0 54,1 0 0,-1 0 1,1 0-1,0 0 1,-1 0-1,1 0 1,-1 0-1,1 0 0,-1 0 1,1 0-1,-1 0 1,1 0-1,-1 0 0,1-1 1,-1 1-1,1 0 1,-1 0-1,1-1 1,-1 1-1,1 0 0,-1-1 1,1 1-1,-1 0 1,0-1-1,1 1 0,-1-1 1,1 1-1,-1 0 1,0-1-1,0 1 1,1-1-1,-1 1 0,0-1 1,0 1-1,0-1 1,1 0-1,-1 1 0,0-1 1,0 1-1,0-1 1,0 0-1,0 1 8,0-1-1,0 1 0,0-1 1,0 1-1,0 0 1,0-1-1,0 1 0,0 0 1,0-1-1,0 1 1,0 0-1,0-1 1,0 1-1,0 0 0,1-1 1,-1 1-1,0 0 1,0-1-1,0 1 0,1 0 1,-1 0-1,0-1 1,0 1-1,1 0 1,-1 0-1,0-1 0,0 1 1,1 0-1,-1 0 1,0 0-1,1 0 0,-1-1 1,0 1-1,1 0 1,-1 0-1,0 0 1,1 0-1,-1 0 0,0 0 1,1 0-1,-1 0 1,1 0-1,-1 0 0,0 0 1,1 0-1,-1 0 1,1 0-1,1 1-38,1-1 2416,-3 2-2365,0 0 1,0 0-1,0 0 0,0 0 1,0 0-1,1 0 0,-1 0 1,1 0-1,-1 0 0,1 0 1,0-1-1,1 3 0,-2-3-74,1 0 0,0 0-1,0 0 1,0-1-1,0 1 1,0 0-1,0-1 1,0 1-1,0-1 1,0 1-1,0-1 1,2 1-1,13 6 201,-2 12 30,-5-14-178,5 3 10,0 27 21,17-6-55,-16-1-26,9-5-3,14 15 23,13 26-251,30 39 3,-30-33-8010,-50-68 6780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6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339 50 8885,'0'-1'45,"0"0"-1,0 0 1,0 0 0,0 0 0,0 0-1,0 0 1,0 1 0,0-1 0,1 0-1,-1 0 1,0 0 0,1 0 0,-1 1-1,0-1 1,1 0 0,-1 0 0,1 1-1,-1-1 1,1 0 0,-1 1 0,1-1-1,0 0 1,-1 1 0,1-1 0,0 1-1,0-1 1,-1 1 0,1-1 0,0 1 0,0 0-1,1-1 1,5-3 256,-6 4-235,-1 0 0,0-1 0,1 1 1,-1-1-1,0 0 0,1 1 0,-1-1 0,0 1 0,1-1 0,-1 0 0,0 1 0,0-1 0,0 1 0,0-1 0,0 0 0,0 1 0,0-1 0,0 0 0,0 1 0,0-2 1,0 2 12,0 0 0,0-1 1,0 1-1,0 0 1,0-1-1,0 1 0,0 0 1,0-1-1,0 1 1,0-1-1,0 1 1,0 0-1,0-1 0,0 1 1,0 0-1,0-1 1,1 1-1,-1 0 1,0 0-1,0-1 0,0 1 1,0 0-1,1-1 1,-1 1-1,0 0 0,0 0 1,1-1-1,0 1-37,-1 0-1,1 0 0,-1 0 0,0 0 0,1 0 1,-1 0-1,1 0 0,-1 0 0,1 0 0,-1 0 1,1 0-1,-1 0 0,0 0 0,1 0 1,-1 0-1,1 1 0,-1-1 0,1 0 0,-1 0 1,0 0-1,1 1 0,-1-1 0,0 0 1,1 1-1,-1-1 0,0 0 0,1 1 0,-1-1 1,0 0-1,0 1 0,1-1 0,-1 1 0,0-1 1,0 0-1,0 1 0,0-1 0,0 1 1,1-1-1,-1 1 0,0-1 0,0 1 0,0 0-8,0 1 0,0-1-1,0 0 1,0 0-1,-1 0 1,1 1 0,0-1-1,0 0 1,-1 0 0,1 0-1,-1 0 1,1 0-1,-1 0 1,1 0 0,-2 2-1,-9 3 80,-2 3 24,1 33 44,-14 0-72,10 2 3,-17 0-63,19-27-57,-18 29 1,-59 103-1505,-2 0-4274,59-93 2404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7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10665,'0'-21'555,"0"17"2800,2 4-2181,12 0 3549,-14 5-4964,0-4 242,0 0-1,0-1 1,-1 1 0,1 0-1,1 0 1,-1 0 0,0 0-1,0-1 1,0 1-1,0 0 1,1 0 0,-1 0-1,0-1 1,1 1-1,-1 0 1,0 0 0,1-1-1,-1 1 1,1 0 0,-1-1-1,1 1 1,0-1-1,-1 1 1,1 0 0,0-1-1,-1 1 1,1-1-1,0 0 1,-1 1 0,1-1-1,2 1 1,11 8 3,-3 15 38,10 0-23,-9 0 8,44 30 57,18 36 53,-16-18-2870,-17-25-4184,-32-35 3647,-2-4 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7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20 9401,'1'-18'3774,"-1"16"-2041,0 4-246,0 0-1389,0-1 0,0 1 0,-1-1 0,1 0 0,0 1 1,-1-1-1,1 1 0,-1-1 0,0 0 0,1 0 0,-1 1 0,0-1 0,-1 1 0,-25 12 408,20 3-233,1 0-84,2-11-130,0 0 0,0 0 1,-1 0-1,-7 6 0,-16 20 65,19-19-170,-147 211-96,62-69-5141,70-105 1803,5-2-376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8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59 14253,'-40'-21'1537,"29"15"147,0 1 0,-17-13 0,13 10-639,8 11-826,5 17-516,2-14 424,0-6-126,0 1-1,0 0 1,0 0-1,1 0 1,-1-1-1,0 1 1,0 0 0,0 0-1,0 0 1,1-1-1,-1 1 1,0 0-1,1-1 1,-1 1-1,1 0 1,-1-1 0,1 1-1,0 1 1,2 1 2,0 1 1,0 0 1,-1 1-1,1-1 1,-1 0-1,0 1 1,0-1-1,0 1 1,-1 0-1,1-1 1,-1 1-1,0 0 1,0 10-1,-1-11-3,1 0 1,-1 0-1,1 0 0,0 0 0,0 0 1,0-1-1,0 1 0,1 0 1,0 0-1,0-1 0,0 1 0,3 3 1,6 12 7,-1 19 11,6-1 2,-8-1 7,9-1-3,-8-1-12,47 77-718,-54-104 350,19 40-1578,-19-44 1350,-1 0 0,1-1-1,0 1 1,0-1 0,0 1-1,0-1 1,0 1-1,1-1 1,-1 0 0,1 0-1,-1 0 1,1 0 0,3 1-1,-1-2-2383,3-1-238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3.3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313 622 14661,'0'-47'2243,"0"46"-2230,0 1 0,0 0 0,0-1 0,0 1 0,0 0 1,0-1-1,0 1 0,0 0 0,0-1 0,0 1 0,0 0 0,-1 0 0,1-1 0,0 1 0,0 0 0,0 0 0,0-1 0,-1 1 0,1 0 0,0 0 0,0-1 0,-1 1 0,1 0 0,0 0 0,0 0 0,-1-1 1,1 1-1,0 0 0,-1 0 0,1 0 0,0 0 0,0 0 0,-1 0 0,0 0 0,-26-5 194,23 3-214,-1 1 0,0 0 0,1 1 0,-1-1 0,0 1 0,0 0 0,1 1 0,-1-1 0,0 1 0,0-1 0,1 1 0,-1 1 0,1-1 0,-7 4 0,-14 26-50,2-16 4,0 13-10,0-12 71,0 18 4,4-18 7,-27 78 22,42-86-24,1 0 0,0 0 0,0 0-1,1 0 1,0 1 0,1-1 0,0 1 0,0-1 0,1 1 0,0 11 0,0-20-19,0 1 0,0-1 1,0 0-1,0 1 0,0-1 0,0 0 0,1 0 0,-1 1 0,0-1 0,0 0 0,0 1 0,0-1 0,0 0 0,0 0 1,1 1-1,-1-1 0,0 0 0,0 0 0,0 0 0,1 1 0,-1-1 0,0 0 0,0 0 0,1 0 0,-1 0 1,0 1-1,0-1 0,1 0 0,-1 0 0,0 0 0,0 0 0,1 0 0,-1 0 0,0 0 0,1 0 0,-1 0 0,0 0 1,1 0-1,5 2-83,-1-1-26,0 0-1,-1 0 1,1 0 0,-1-1-1,1 0 1,7 0 0,36 0-1621,-48 0 1732,4 0-96,0 0-1,0-1 1,0 1 0,0-1-1,1 1 1,-1-1 0,0 0 0,5-3-1,13-14-353,-10 6 191,19-3-266,-4-16 168,-2 13 145,-14 1 177,-2-1 0,1 1 0,-2-2 1,11-35-1,5-34 175,-21 75-109,0 0-1,-1 1 0,0-1 0,-1-14 0,1-6 30,11-160 1249,-8-99 4759,-5 292-6068,0 0 0,0-1-1,0 1 1,0 0-1,0 0 1,0-1-1,0 1 1,0 0-1,0 0 1,0 0-1,0-1 1,0 1-1,-1 0 1,1 0-1,0 0 1,0 0-1,0-1 1,0 1-1,0 0 1,0 0 0,-1 0-1,1 0 1,0-1-1,0 1 1,0 0-1,0 0 1,-1 0-1,1 0 1,0 0-1,0 0 1,0 0-1,0-1 1,-1 1-1,1 0 1,0 0-1,0 0 1,0 0-1,-1 0 1,1 0-1,0 0 1,0 0 0,-1 0-1,1 0 1,0 0-1,-24 0-121,18 0 40,2 7 52,-1 1 32,2-4 3,1 0-1,0 0 1,0 0 0,0 0-1,0 1 1,-2 6 0,-33 110 41,32-103-23,0-1 0,2 1 0,0 0 0,0 28 0,0-13-7,-4 213 159,7-192-117,0-47-50,1-1 0,0 1 1,0-1-1,0 0 0,1 1 0,-1-1 1,2 0-1,-1 0 0,1 0 0,6 11 1,3 5 9,0 20-16,11-4-173,-11-8-313,17-8-324,-17-10-230,3-1 472,15-9-1151,27-1 333,-55-2 1367,-1 1-1,1 0 1,0 0 0,0-1-1,0 1 1,0-1-1,-1 0 1,1 1-1,0-1 1,0 0 0,-1 0-1,1 0 1,-1 0-1,1 0 1,-1-1-1,1 1 1,-1 0 0,0-1-1,0 1 1,0-1-1,0 1 1,0-1-1,2-3 1,5-7-26,13-3 20,-1-18 35,0 15 15,9-48 251,-7 15 956,-14 33 296,0-1 0,-1 0 0,5-22 1,-11 37-1271,-1 10-304,0 34 191,0-36-141,0-1 1,0 1-1,0-1 0,-1 1 1,0-1-1,1 0 0,-1 1 1,0-1-1,-2 4 0,-13 15 26,14-20-30,0 0 0,0 1 0,0-1 1,0 1-1,0 0 0,1-1 0,-1 1 0,1 0 0,0 0 1,0 0-1,0 0 0,0 0 0,1 0 0,-1 0 1,1 0-1,-1 5 0,2 10 15,-1-12-6,1 0-1,-1 1 1,-1-1 0,1 0-1,-1 1 1,0-1-1,-3 9 1,-6 6 17,7-17-23,1 0 0,0 1 0,0-1 0,0 1 1,1 0-1,0-1 0,0 1 0,0 0 0,0 0 0,0 6 1,1 36-78,0 65-2428,7-111-2384,21-1 1351,-22 0-174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8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675 32 11369,'0'-2'215,"1"-15"529,-1 16-620,0 1 0,0-1 1,0 1-1,0-1 0,0 1 1,0-1-1,0 1 1,0-1-1,0 1 0,0 0 1,0-1-1,-1 1 0,1-1 1,0 1-1,0-1 1,0 1-1,-1 0 0,1-1 1,0 1-1,0-1 0,-1 1 1,1 0-1,0-1 1,-1 1-1,1 0 0,0 0 1,-1-1-1,1 1 0,-1 0 1,-22 0 307,23-1-418,-1 1 1,1 0 0,-1 1-1,1-1 1,0 0 0,-1 0-1,1 0 1,-1 0-1,1 0 1,-1 0 0,1 1-1,-1-1 1,1 0 0,0 0-1,-1 0 1,1 1-1,-1-1 1,1 0 0,0 1-1,-1-1 1,1 0 0,0 1-1,0-1 1,-1 1-1,1-1 1,0 0 0,0 1-1,-1-1 1,1 1 0,0 0-1,-6 9 142,3-5-62,1 0 0,-2-1 1,1 1-1,0-1 0,-1 0 1,0 0-1,-6 5 0,-103 101 528,-216 236-1282,210-193-6835,83-106 3651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9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56 11637,'0'0'17,"0"-1"-1,-1 1 1,1 0-1,0-1 1,-1 1-1,1 0 1,0-1-1,-1 1 1,1 0-1,0-1 1,0 1-1,0-1 1,-1 1-1,1-1 1,0 1-1,0 0 1,0-1-1,0 1 1,0-1 0,0 1-1,0-1 1,0 1-1,0-1 1,0 1-1,0-1 1,0 0 29,0 1 1,0-1 0,0 1 0,0-1 0,0 1 0,0 0-1,0-1 1,0 1 0,0-1 0,0 1 0,0-1-1,-1 1 1,1-1 0,0 1 0,0 0 0,0-1 0,-1 1-1,1-1 1,0 1 0,0 0 0,-1-1 0,1 1-1,0 0 1,-1-1 0,0 1 0,1-1 102,-1 1 1,1 0-1,-1-1 1,1 1-1,0-1 1,-1 1-1,1-1 1,-1 1-1,1-1 1,0 0-1,-1 1 1,1-1-1,0 1 1,0-1-1,0 0 1,-1 1-1,1-1 1,0 0-1,0 1 0,0-1 1,0 0-1,0-1 1,-1-15 5353,1 17-5380,6 0 168,15 0-79,-16 0 102,0 0-162,-3-1-155,1 1 51,0 0 0,0-1 0,0 1 0,-1 0 1,1 1-1,0-1 0,0 0 0,0 1 0,-1-1 0,1 1 0,0 0 0,-1 0 0,4 2 1,14 18 176,16 14 73,-13-23-204,-1 15-30,2-12-17,27 53-15,-32-44-461,0 1-1,-1 1 1,-2 1-1,-1 0 1,18 46-1,-32-71 161,15 30-3519,0-15-5601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29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643 52 15393,'0'-35'3633,"0"35"-3605,0-1 0,0 1 0,0 0-1,0 0 1,0-1 0,0 1 0,0 0-1,0 0 1,0-1 0,0 1 0,0 0-1,0 0 1,0-1 0,0 1 0,0 0-1,-1 0 1,1 0 0,0-1 0,0 1-1,0 0 1,0 0 0,-1 0 0,1-1-1,0 1 1,0 0 0,0 0 0,-1 0-1,1 0 1,0 0 0,0 0 0,0 0-1,-1-1 1,1 1 0,0 0 0,0 0-1,-1 0 1,-20-6 759,17 3-597,2 2-37,-1 9 170,-17 53-24,4-22-136,-39 72 0,-25 13-197,-102 121 0,4-12-5048,127-164 167,25-33 1242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35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7173,'0'-43'2079,"0"24"4861,4 19-6382,13 0-130,-13 0 392,-1 5-205,26 44 493,3-3 1,71 83-1,-28-40-986,96 145 40,-143-191-199,-8-10-1914,32 37 0,-47-63 1003,-3-7-1296,-1-5-3907,-1-27 2832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4:35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636 25 8537,'-5'-4'418,"-18"0"404,23 4-746,0 0 1,0 0-1,-1 0 1,1-1-1,0 1 0,-1 0 1,1 0-1,0 0 1,0 0-1,-1 0 0,1 0 1,0-1-1,0 1 1,-1 0-1,1 0 0,0 0 1,0-1-1,0 1 1,-1 0-1,1 0 0,0-1 1,0 1-1,0 0 1,0 0-1,0-1 0,0 1 1,-1 0-1,1 0 1,0-1-1,0 1 0,0 0 1,0-1-1,0 1 1,0 0-1,0 0 1,0-1-1,0 1 0,0 0 1,0-1-1,0 1 1,1 0-1,-1-1 0,0 1 16,0 0 0,0 0-1,0-1 1,0 1-1,0 0 1,0 0 0,0 0-1,0-1 1,1 1-1,-1 0 1,0 0 0,0 0-1,0 0 1,0-1 0,0 1-1,0 0 1,-1 0-1,1 0 1,0-1 0,0 1-1,0 0 1,0 0-1,0 0 1,0 0 0,0-1-1,0 1 1,0 0-1,0 0 1,-1 0 0,1 0-1,0-1 1,0 1 0,0 0-1,0 0 1,0 0-1,-1 0 1,1 0 0,0 0-1,0 0 1,0 0-1,0 0 1,-1-1 0,1 1-1,0 0 1,0 0 0,0 0-1,-1 0 1,1 0-1,0 0 1,-17 0 148,13 0 101,0 6 148,-15 18 120,12-18-386,1 1-1,0 0 1,0 0-1,-6 10 1,-15 17 177,-211 246 366,93-82-3509,70-87-3077,42-63 1891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8:46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 2672,'0'0'484,"0"-16"-348,0 7-756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8:46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41 5408,'0'0'227,"1"0"-173,-1 0 0,0 0 1,0 0-1,0-1 0,0 1 1,0 0-1,0 0 1,0 0-1,0 0 0,0-1 1,0 1-1,1 0 0,-1 0 1,0 0-1,0-1 1,0 1-1,0 0 0,0 0 1,0 0-1,0 0 0,0-1 1,-1 1-1,1 0 1,0 0-1,0 0 0,0 0 1,0-1-1,0 1 0,0 0 1,0 0-1,0 0 1,0 0-1,0-1 0,-1 1 1,1 0-1,0 0 0,0 0 1,0 0-1,0 0 1,0 0-1,-1 0 0,1-1 1,0 1-1,0 0 0,0 0 1,0 0-1,-1 0 1,1 0-1,0 0 0,0 0 1,0 0-1,0 0 0,-1 0 1,1 0-1,0 0 1,0 0-1,0 0 0,-1 0 1,1 0-1,0 0 0,-19-1 772,19 1-783,0 0 0,0 0 0,0 0-1,-1 0 1,1 0 0,0 0 0,0 0 0,0 0 0,0 0 0,-1 0 0,1 0 0,0 0-1,0 0 1,0 0 0,0 0 0,0 0 0,-1 0 0,1 0 0,0-1 0,0 1 0,0 0-1,0 0 1,0 0 0,-1 0 0,1 0 0,0 0 0,0 0 0,0 0 0,0-1-1,0 1 1,0 0 0,0 0 0,0 0 0,-1 0 0,1 0 0,0-1 0,0 1 0,0 0-1,0 0 1,0 0 0,0 0 0,0-1 0,0 1 0,0 0 0,0 0 0,0 0 0,0 0-1,0-1 1,0 1 0,0 0 0,0 0 0,1 0 0,-1 0 10,0 0 1,0-1 0,0 1-1,0 0 1,0 0-1,0 0 1,0 0-1,0 0 1,0 0 0,0 0-1,0-1 1,0 1-1,0 0 1,0 0 0,0 0-1,0 0 1,0 0-1,0 0 1,0 0-1,0-1 1,0 1 0,0 0-1,0 0 1,0 0-1,-1 0 1,1 0-1,0 0 1,0 0 0,0 0-1,0 0 1,0 0-1,0-1 1,0 1 0,0 0-1,0 0 1,0 0-1,0 0 1,-1 0-1,1 0 1,0 0 0,0 0-1,0 0 1,0 0-1,0 0 1,0 0-1,0 0 1,-1 0 0,1 0-1,0 0 1,0 0-1,0 0 1,0 0 0,0 0-1,0 0 1,-3 0 280,0-1 1,1 0-1,-1 1 0,1-1 1,-1 0-1,1 0 1,-1 0-1,-3-3 0,2 1 106,1 2 0,-1-1-1,1 0 1,-1 1-1,0-1 1,-7-1-1,10 4-381,1 0-1,-1-1 0,0 1 1,1 0-1,-1-1 0,1 1 1,-1 0-1,1 0 1,-1-1-1,1 1 0,-1 0 1,1 0-1,0 0 0,-1 0 1,1 0-1,0-1 1,0 1-1,0 0 0,0 0 1,0 0-1,0 0 0,0 0 1,0 0-1,0 2 1,0-1-28,0 0 0,0 0 0,0 0 0,0 0 0,1 1 0,-1-1 0,0 0 0,1 0 0,0 0 0,-1 0 1,1 0-1,1 2 0,17 8 174,-19-11-194,1 1-1,-1-1 1,1 1-1,-1 0 1,0-1-1,1 1 1,-1-1-1,0 1 1,0-1-1,0 1 1,-1 2-1,1-2 5,0 0 0,0 1 0,0-1 1,0 1-1,0-1 0,0 1 0,1-1 0,-1 0 0,1 1 0,-1-1 0,1 0 0,0 1 1,0-1-1,2 3 0,14 13 80,-11-13-65,-1 0 1,1 1 0,6 9-1,5 9-11,1-1 0,1-1 0,1-1-1,1-1 1,1 0 0,43 29 0,-3-10 2,99 47 1,-145-77-63,1-1 0,0-1 1,0-1-1,0 0 0,1-1 1,20 3-1,-31-8-11,-32-29-16352,19 23 13102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8:47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471 2 8233,'0'-2'255,"0"4"1078,0 3 2751,0-1-4048,1 0 248,-1 0 0,0 1 0,0-1-1,0 1 1,0-1 0,-1 1 0,0-1 0,0 1 0,0-1 0,-3 8 0,-23 14 574,14 2-126,-46 41 825,-209 299 1425,254-349-3016,-64 89 116,78-108-77,0 0-1,0 0 0,0 0 1,0 0-1,0 0 0,0 0 0,0 0 1,-1 0-1,1 0 0,0 0 1,0 0-1,0 0 0,0 0 0,0-1 1,0 1-1,0 0 0,0 0 0,0 0 1,-1 0-1,1 0 0,0 0 1,0 0-1,0 0 0,0 0 0,0 1 1,0-1-1,0 0 0,0 0 1,-1 0-1,1 0 0,0 0 0,0 0 1,0 0-1,0 0 0,0 0 1,0 0-1,0 0 0,0 0 0,0 0 1,0 0-1,-1 0 0,1 1 0,0-32-2,0 31-4,0-1 1,0 0 0,0 0-1,-1 0 1,1 0-1,0 0 1,0 0-1,0-1 1,1 1 0,-1 0-1,0 1 1,0-1-1,0 0 1,1 0-1,-1 0 1,1 0 0,-1 0-1,1 0 1,-1 0-1,1 0 1,-1 0 0,1 1-1,0-1 1,-1 0-1,1 0 1,0 1-1,0-1 1,-1 1 0,1-1-1,0 1 1,0-1-1,0 1 1,0-1-1,0 1 1,0 0 0,1-1-1,14-7-45,-4-16-55,8 11-24,-8-21-17,-9 30 123,0-1 0,1 1 0,0 0-1,-1 0 1,1 1 0,5-4 0,17-17-106,184-228-273,-249 303 524,15-18-51,11-4-16,-17 0-38,14 0 8,-9-8-5,17-15-17,0 0 0,0 0 0,-11 13 1,8-6-8,7-8-19,0-1 1,0 1 0,0 0 0,0 0 0,-4 10 0,3-4-904,0 0 1,-1-1-1,-1 0 1,1 0 0,-14 14-1,16-13-2770,-1-4-569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8:48.4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2776,'0'0'-152,"-13"0"-976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8:49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174 207 3016,'-18'0'137,"-8"0"7136,26-3-7283,0-10-14,0 10-6,0-42 1006,0 38-537,1 5-352,-1 0-1,0 1 1,1-1 0,-1 0 0,0 0-1,0 0 1,0 0 0,-1 1-1,1-1 1,0 0 0,-1 0 0,1 0-1,-1 1 1,1-1 0,-1 0-1,0 1 1,-1-3 0,-1 3 15,2 1-74,0 0-1,0 0 1,0 0 0,0-1-1,0 1 1,0 0 0,0-1-1,0 1 1,0 0 0,0-1-1,0 1 1,0-1 0,0 0-1,0 1 1,0-1 0,1 0-1,-1 1 1,0-1 0,1 0-1,-1 0 1,-1-1 0,2 1 1,-1 0 1,1 0 0,-1 0 0,0 0-1,1 0 1,-1 0 0,0 1-1,0-1 1,0 0 0,1 1 0,-1-1-1,0 0 1,0 1 0,0-1-1,0 1 1,0 0 0,0-1 0,0 1-1,0 0 1,0-1 0,0 1 0,-2 0-1,0-1 64,-4-2 95,0-1 0,0 0 1,1 0-1,-1 0 1,1-1-1,0 0 0,0-1 1,0 1-1,1-1 1,-6-8-1,11 14-110,-1 0 0,1-1 0,0 1 1,0 0-1,0-1 0,0 1 0,-1 0 0,1 0 1,0-1-1,0 1 0,0 0 0,0-1 0,0 1 0,0 0 1,0-1-1,0 1 0,0 0 0,0-1 0,0 1 1,0-1-1,0 1 0,0 0 0,0-1 0,0 1 0,0 0 1,0-1-1,0 1 0,0 0 0,1 0 0,-1-1 1,0 1-1,0 0 0,0-1 0,1 1 0,-1 0 0,0 0 1,0-1-1,1 1 0,-1 0 0,0 0 0,0 0 1,1-1-1,-1 1 0,0 0 0,1 0 0,-1 0 0,0 0 1,1 0-1,-1 0 0,0 0 0,1 0 0,-1 0 1,0 0-1,1 0 0,-1 0 0,0 0 0,1 0 0,21 1 627,-20-1-763,24 3 415,-19 6-279,1 4 14,-7-12-84,0-1 1,0 1 0,1 0 0,-1-1-1,0 0 1,1 1 0,-1-1-1,0 0 1,1 1 0,-1-1 0,0 0-1,1 0 1,-1 0 0,3-1-1,-2 1 8,1 0 1,-1 0-1,1 0 0,-1 0 0,0 1 0,1-1 0,-1 1 0,1-1 0,-1 1 0,3 1 0,17 14 125,-6-8-31,17 11 83,-11-5-42,31 16 0,-8-6-91,57 29 20,-66-36-82,58 37 0,-84-46-2,-1 0 0,-1 0-1,0 1 1,11 13 0,-12-13-129,0 0 0,1 0 0,0-1 1,13 10-1,-28-24-5244,-6-7 5148,7 7-465,0 0-874,7 5 1431,-1 0 0,0 0 0,0 0-1,0 1 1,0-1 0,0 0-1,0 0 1,0 0 0,0 0-1,0 0 1,0 0 0,0 0 0,-1 0-1,1 1 1,0-1 0,-1 0-1,1 0 1,0 0 0,-1 0-1,1 1 1,-1-1 0,1 0 0,-1 0-1,0 1 1,1-1 0,-1 1-1,0-1 1,1 0 0,-1 1-1,0-1 1,0 1 0,0 0 0,1-1-1,-1 1 1,0 0 0,-1-1-1,-11-5-1426,13 5 1418,-1 0 0,0 0-1,1 0 1,-1 0 0,1 0 0,-1 0 0,1 0 0,0 0 0,-1 0 0,1 0-1,0 0 1,0 0 0,0 0 0,-1 0 0,1 0 0,0 0 0,0 0 0,1-2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5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162 467 10681,'3'-8'172,"-3"6"-125,0 1 1,1-1-1,-1 1 1,0 0-1,1-1 1,-1 1-1,1 0 1,0-1-1,-1 1 0,1 0 1,0 0-1,0-1 1,0 1-1,0 0 1,0 0-1,0 0 1,0 0-1,0 0 1,0 1-1,0-1 1,0 0-1,1 0 1,-1 1-1,0-1 1,3 0-1,-3 1 17,0 0 0,-1-1 0,1 1 0,0 0 1,0 0-1,-1-1 0,1 1 0,0-1 0,-1 1 0,1 0 0,-1-1 0,1 1 0,-1-1 0,1 0 0,-1 1 1,1-1-1,-1 1 0,1-1 0,-1 0 0,1 1 0,-1-1 0,0 0 0,0 1 0,1-1 0,-1 0 1,0 0-1,0 1 0,0-1 0,0 0 0,0 0 0,0 1 0,0-2 0,1-1 326,4-2 750,-3 2 906,-1 0-1757,-1 2-144,0 0 1,1 0 0,-1 0 0,0 0-1,0 0 1,0 0 0,0-1 0,0 1-1,0 0 1,-1 0 0,1 0-1,-1-2 1,-7 3-173,8 0 27,-2 0 0,-1 0 0,0 0 0,1 0 0,-1 1 0,0-1 0,1 1 0,-1-1 0,0 1 0,1 0 0,-4 1 0,-2 12 11,2-4-3,5-9-7,0 0 0,0-1 0,-1 1 0,1 0-1,-1-1 1,1 1 0,0-1 0,-1 0 0,1 1 0,-1-1-1,1 0 1,-1 0 0,1 0 0,-3 0 0,4 0 0,-1 0 1,0 0 0,1 0-1,-1 0 1,1 0 0,-1 0-1,1 0 1,-1 1 0,0-1-1,1 0 1,-1 0 0,1 0-1,-1 1 1,1-1 0,-1 0-1,1 1 1,-1-1 0,1 0-1,0 1 1,-1-1 0,1 1-1,0-1 1,-1 1 0,1-1-1,-1 1 1,-7 8 18,-25 24 61,5-7-93,7-1-4,21-24 17,-1-1 0,1 1 0,0-1 0,-1 0 1,1 1-1,0-1 0,-1 1 0,1-1 0,0 1 0,0-1 0,0 1 1,-1-1-1,1 1 0,0-1 0,0 1 0,0-1 0,0 1 0,0-1 1,0 1-1,0 0 0,0 6 23,-1-1 0,0 1 0,0-1 0,0 0 0,-4 7 1,5-9-10,-1 0 0,0 0 1,1 0-1,-1 0 1,1 0-1,1 8 0,0 1 53,-1-12-64,0 0-1,0 1 1,0-1 0,0 0 0,0 0 0,1 0 0,-1 0-1,0 0 1,1 0 0,-1 0 0,1 0 0,-1 0-1,1 0 1,-1 0 0,1 0 0,0 0 0,-1 0-1,1-1 1,0 1 0,0 0 0,0 0 0,0-1-1,0 1 1,-1-1 0,1 1 0,0-1 0,0 1 0,0-1-1,1 1 1,-1-1 0,1 0 0,-1 1-1,0-1 0,1 0 1,-1 1-1,0-1 0,0 1 1,0-1-1,0 1 0,0-1 1,0 1-1,0 0 0,0-1 1,0 1-1,0 0 0,-1 0 1,1 0-1,0-1 0,0 1 1,-1 0-1,1 0 0,0 0 1,-1 1-1,1-1 1,-1 0-1,0 0 0,1 0 1,-1 0-1,0 0 0,0 0 1,1 1-1,-1-1 0,0 2 1,0-1-3,0-1 0,1 1-1,-1 0 1,1 0 0,-1-1 0,1 1 0,0 0 0,0-1 0,0 1 0,0-1 0,0 1 0,0-1 0,0 1 0,0-1 0,1 0 0,-1 1 0,1-1 0,-1 0 0,0 0 0,1 0 0,0 0 0,-1 0 0,1-1 0,0 1 0,-1 0 0,4 0 0,6 4-11,5 14-40,15-1 16,-16 1-16,75 37 52,-71-43-10,-9-7-149,-1 0-1,0 0 1,0 1-1,0 0 0,-1 1 1,0 0-1,-1 0 1,11 15-1,-18-22 154,1-1-1,-1 1 1,1-1-1,-1 1 1,1 0 0,-1-1-1,0 1 1,1 0-1,-1-1 1,0 1 0,0 0-1,1 0 1,-1-1-1,0 1 1,0 0-1,0 0 1,0-1 0,0 1-1,0 0 1,0 0-1,0 0 1,0-1 0,-1 1-1,1 0 1,0 0-1,0-1 1,-1 1-1,1 0 1,0-1 0,-1 1-1,1 0 1,-1-1-1,1 1 1,-1-1 0,1 1-1,-1 0 1,0 0-1,-3 0 15,0 1 0,0-1 0,1 0 0,-1 0-1,0-1 1,-7 1 0,0 0 38,-37 1-51,-97-2 46,143 0-41,0 0 0,0 0 0,0 0 0,0 0-1,1-1 1,-1 1 0,0-1 0,0 1-1,0-1 1,0 0 0,1 0 0,-1 0 0,0 0-1,1 0 1,-1 0 0,1 0 0,-1 0-1,1-1 1,0 1 0,-1-1 0,1 1 0,-1-3-1,1 3 1,0 0 1,0-1-1,0 1 0,0 0 0,-1-1 0,1 1 0,0 0 0,-1 0 1,1 0-1,0 0 0,-1 0 0,0 0 0,1 1 0,-1-1 0,1 0 1,-1 1-1,0-1 0,1 1 0,-1 0 0,0-1 0,-3 1 0,-1 2 12,4-3-1,-21-24-7,14 18-90,3 1-22,5-10-379,1 12 335,0 3 128,-1 0-1,1 1 1,0-1 0,0 0-1,0 0 1,0 0 0,0 1-1,0-1 1,0 0 0,0 0-1,0 0 1,1 0 0,-1 1-1,0-1 1,0 0 0,1 0-1,-1 1 1,0-1 0,1 0-1,-1 1 1,1-1 0,-1 0 0,1 1-1,-1-1 1,1 0 0,0 1-1,-1-1 1,1 1 0,0-1-1,-1 1 1,2-1 0,15-4-90,25-10-282,17-9 83,-17 8 193,41-22 1,-62 25 142,0-1 1,-1 0 0,-1-2-1,0 0 1,-1-2 0,-1 0-1,-1 0 1,0-2 0,-2 0-1,0-1 1,-1 0 0,-1-1-1,17-44 1,-13 25 621,-1-1 0,-2 0 0,-2-1 0,-2 0 0,7-77 0,-13 7 1544,-9 113-2266,-15 0 6,16 0 18,1 8 35,-2 0 15,3-5 1,1 1 0,-1-1 0,1 1 0,0 0 0,0 0 0,1 0 0,-1 0 0,0 5 0,-27 110 27,26-93-3,1 1 0,1 0 0,3 29 0,0 4 24,-2 261 165,0-317-209,0 0-1,1 1 1,-1-1-1,1 0 1,0 0-1,1 0 1,-1 0-1,1 0 1,0 0-1,2 4 1,-2-4-2,0-1 0,0 1 0,-1 0 0,1 0 1,-1 0-1,0 0 0,0 0 0,0 0 0,0 0 1,-1 4-1,0-6-4,0 1 0,0-1 0,1 0 0,-1 0 0,1 0 0,-1 0 0,1 1 0,0-1 0,-1 0 0,1 0 0,0 0 0,0 0 0,1-1 0,-1 1 0,0 0 0,1 0 0,2 2 0,4 6-60,3 6-309,-11-14 298,2 0 0,-1 0 0,0 0-1,0 0 1,1-1 0,-1 1 0,1 0 0,-1-1-1,3 3 1,8 4-584,1-1-1,0 0 1,0 0-1,0-2 1,0 1 0,1-2-1,0 0 1,0 0-1,22 2 1,15-1-198,67-3 0,-91-2 610,44 0 299,-70 0-46,0 0 0,0 0 0,0 0-1,0 0 1,1 0 0,-1 0 0,0 0 0,0-1-1,0 1 1,0-1 0,0 1 0,0 0-1,0-1 1,0 0 0,0 1 0,0-1 0,0 0-1,-1 1 1,1-1 0,0 0 0,0 0 0,-1 1-1,1-1 1,0 0 0,-1 0 0,1 0-1,-1 0 1,1 0 0,-1 0 0,1 0 0,-1-2-1,0 2 26,1 0 0,-1 0-1,0 0 1,1 0-1,-1 0 1,1 1 0,-1-1-1,1 0 1,-1 0 0,1 0-1,0 0 1,-1 1-1,1-1 1,0 0 0,-1 1-1,1-1 1,0 0-1,0 1 1,0-1 0,0 1-1,0-1 1,0 1 0,0 0-1,0-1 1,0 1-1,0 0 1,0 0 0,0 0-1,0-1 1,0 1-1,1 0 1,-1 0 24,0 0-1,1 0 1,-1-1 0,0 1-1,0 0 1,0-1 0,1 1-1,-1-1 1,0 0 0,0 1-1,0-1 1,0 0 0,0 0-1,0 0 1,0 0 0,0 0-1,0 0 1,-1 0 0,1 0-1,0 0 1,-1 0 0,1 0-1,0 0 1,-1 0 0,1-1-1,-1 1 1,0 0 0,1-2-1,3-6 330,10-3 523,28-59 1116,12-17 59,-48 76-1792,0 1 0,-1-1 1,-1 0-1,0 0 0,0 0 0,1-13 0,-5 24-265,2-13 125,-2 13-152,0 1 0,0-1 0,0 1 0,0-1 0,0 1 1,0 0-1,0-1 0,-1 1 0,1-1 0,0 1 0,0-1 0,0 1 0,0 0 0,0-1 0,-1 1 0,1 0 0,0-1 0,0 1 0,-1 0 0,1-1 1,0 1-1,-1 0 0,1-1 0,0 1 0,-1 0 0,1 0 0,0-1 0,-1 1 0,1 0 0,-1 0 0,1 0 0,-1 0 0,1 0 0,0 0 0,-1-1 1,0 1-1,-50 0-26,48 0 25,1 0 1,-1 0 0,1 0 0,-1 1 0,1-1 0,-1 0 0,1 1 0,-1 0 0,1-1 0,0 1-1,-1 0 1,-3 3 0,-3 11 1,9-14-1,-1 1 0,1 0 0,-1-1 1,0 1-1,0-1 0,0 0 0,0 1 1,0-1-1,0 0 0,-1 2 1,-23 6 6,1-2-1,-3 12-3,13-7-3,-20 4-2,3 20-2,-1 3-2,19-26-2,0 1 1,-21 30 0,31-39 12,-1 1 1,1 0-1,0 1 0,1-1 0,-1 0 1,1 1-1,0-1 0,1 1 0,0 0 0,0-1 1,0 9-1,1-14 4,0-1-7,-1 0 0,1 0 0,0 1 0,0-1-1,0 0 1,0 1 0,0-1 0,0 0 0,0 0 0,0 1 0,0-1 0,0 0 0,0 1 0,0-1 0,0 0 0,0 1 0,0-1 0,0 0-1,0 0 1,0 1 0,0-1 0,0 0 0,1 1 0,-1-1 0,0 0 0,0 0 0,0 1 0,0-1 0,1 0 0,-1 0 0,0 0-1,0 1 1,0-1 0,1 0 0,-1 0 0,0 0 0,0 0 0,1 1 0,-1-1 0,0 0 0,1 0 0,-1 0 0,0 0 0,1 0 0,-1 0-1,0 0 1,0 0 0,1 0 0,-1 0 0,0 0 0,1 0 0,-1 0 0,0 0 0,0 0 0,1 0 0,-1 0 0,1 0 0,34 0 25,-34 0-27,0 0 0,-1 0 1,1 0-1,0 0 0,0 0 0,-1 0 1,1-1-1,0 1 0,0 0 1,-1 0-1,1 0 0,0-1 0,-1 1 1,1 0-1,0-1 0,-1 1 0,1 0 1,0-1-1,-1 1 0,1-1 0,-1 1 1,1-2-1,8-6-4,-4 4 0,0-1 1,0 0-1,1 1 1,11-6-1,24-13 4,-27 18 1,6-4 6,7-22 15,-2 16-19,0-14-12,-3 16 0,-4-9 4,-1 12 28,-11 2-9,-5 7-18,-1 0 0,1 1 1,-1-1-1,1 0 0,-1 0 1,1 1-1,0-1 0,-1 1 1,1-1-1,0 1 0,-1-1 1,1 1-1,0-1 0,0 1 1,-1-1-1,1 1 0,0 0 1,0-1-1,0 1 0,0 0 1,-1 0-1,1 0 0,0 0 1,0 0-1,0 0 0,0 0 1,1 0-1,0 7 22,1 8 4,1 0-1,0-1 1,1 1 0,0-1-1,11 19 1,-9-21-42,-4-6 27,0 0 0,0 0 0,1-1 0,8 10 0,-10-13-73,0 0 0,1-1 0,-1 1 0,0 0 0,1-1 0,-1 0 0,0 1 0,1-1 0,0 0 0,-1 0 0,1-1 0,0 1 1,-1 0-1,1-1 0,0 0 0,4 1 0,61-1-2698,-67-1 2727,0 1 0,1 0-1,-1-1 1,1 1 0,-1 0-1,1-1 1,-1 0 0,0 1-1,1-1 1,-1 0 0,0 0 0,0 0-1,1 0 1,-1 0 0,0 0-1,0 0 1,0 0 0,0 0-1,0 0 1,-1-1 0,1 1-1,0 0 1,-1-1 0,1 1 0,0 0-1,-1-1 1,1-1 0,4-8-162,15-3-185,1-13 200,0 11 164,16-59 80,-25 56-7,3-3 278,-1 0 0,14-32-1,-19 32 1088,-9 20-1112,0 9-115,0 39 104,0-19-237,0-26-55,0 0-1,0 0 1,0 0-1,0-1 1,0 1-1,0 0 1,0 0-1,-1-1 1,1 1-1,0 0 0,-1 0 1,1-1-1,0 1 1,-1 0-1,1-1 1,-1 1-1,1 0 1,-1-1-1,0 2 1,-24 32 32,25-34-32,-1 1-1,1-1 1,-1 1 0,1 0-1,-1-1 1,1 1-1,-1 0 1,1 0 0,0-1-1,-1 1 1,1 0 0,0 0-1,0 0 1,-1-1 0,1 1-1,0 0 1,0 0-1,0 0 1,0 1 0,0 64 81,0-65-82,0-1-1,0 1 0,0-1 0,0 0 0,0 1 0,0-1 0,0 1 1,0-1-1,0 1 0,0-1 0,0 1 0,0-1 0,-1 0 1,1 1-1,0-1 0,0 1 0,0-1 0,-1 0 0,1 1 0,0-1 1,-1 1-1,-12 15 19,12-15-18,1-1-1,0 1 1,-1-1-1,1 1 1,0-1-1,-1 1 1,1-1-1,0 1 1,0 0-1,-1-1 1,1 1-1,0-1 0,0 1 1,0 0-1,0-1 1,0 1-1,0-1 1,0 2-1,0-2 12,0 0 0,0 0-1,0 1 1,0-1 0,1 0 0,-1 0-1,0 0 1,0 0 0,0 0-1,0 0 1,0 0 0,0 0 0,1 1-1,-1-1 1,0 0 0,0 0 0,0 0-1,0 0 1,0 0 0,1 0-1,-1 0 1,0 0 0,0 0 0,0 0-1,0 0 1,1 0 0,-1 0-1,0 0 1,0 0 0,0 0 0,0 0-1,0 0 1,1-1 0,-1 1 0,0 0-1,0 0 1,0 0 0,0 0-1,0 0 1,1 0 0,-1 0 0,0 0-1,0 0 1,0-1 0,0 1-1,0 0 1,0 0 0,0 0 0,0 0-1,0 0 1,0-1 0,1 1-1,22-26 2,-22 26-13,-1-1-1,1 1 1,-1 0-1,1-1 1,-1 1-1,0 0 1,1-1-1,-1 1 1,0-1-1,1 1 1,-1-1-1,0 1 1,0-1-1,1 1 1,-1-1-1,0 1 0,0-1 1,0 0-1,0 1 1,0-1-1,0 1 1,0-1-1,0 0 1,0-1-2,0 1-1,0-1 1,0 1 0,0 0 0,0-1 0,1 1 0,-1-1-1,0 1 1,1 0 0,-1-1 0,1 1 0,-1 0 0,1-1-1,0 1 1,1-2 0,25-10-28,-14-16 18,10 16 2,-12-13 18,8 14-6,-10-8-15,6 11-21,-8-2-5,-2 5-8,14 4-185,-18 2 231,0 0 0,0 1 0,0-1 0,0 0 0,0 0 0,0 0 0,0 1 0,0-1 0,-1 1 0,1-1 0,0 1 0,0-1 0,0 1 0,0-1 0,-1 1 0,1 0 0,0-1 0,0 1 0,-1 0 0,1-1-1,-1 1 1,1 0 0,0 0 0,-1 0 0,0 0 0,1 0 0,-1 0 0,0 0 0,1 0 0,-1-1 0,0 1 0,0 0 0,0 0 0,0 0 0,0 1 0,7 19 5,-3-15 7,1 5 26,1 0 1,1 0-1,0-1 0,15 17 0,-19-24-33,1 1 0,0-1 1,0 0-1,0 0 0,1-1 1,-1 1-1,1-1 1,-1 0-1,1 0 0,0 0 1,-1-1-1,1 1 0,0-1 1,0 0-1,0-1 0,10 1 1,65-1 44,-77 0-55,-1 0 0,0-1-1,0 1 1,1 0 0,-1-1-1,0 1 1,0-1-1,0 0 1,0 0 0,1 0-1,-1 0 1,0 0-1,-1 0 1,1-1 0,0 1-1,0-1 1,0 1 0,-1-1-1,3-2 1,7-7-62,11-1-165,1-10-30,1 9-15,17-52-66,28-36 215,-12 14 41,-55 85 72,-1 0-12,0 0 0,0 0 0,1 0 0,-1 0-1,1 0 1,0 0 0,-1 1 0,1-1 0,0 1 0,0-1-1,0 1 1,0-1 0,0 1 0,0 0 0,3-1 0,-3 9 29,-2 113 63,0-46 103,0-71-80,0 0 100,0-3-184,0 0 0,0 0 0,0 0 0,0 0 0,0 1 0,0-1 1,-1 0-1,1 0 0,0 0 0,0 1 0,0-1 0,0 0 0,0 0 1,0 0-1,0 1 0,0-1 0,0 0 0,0 0 0,0 0 0,1 0 1,-1 1-1,0-1 0,0 0 0,0 0 0,0 0 0,0 1 0,0-1 1,0 0-1,0 0 0,0 0 0,1 0 0,-1 0 0,0 1 0,0-1 1,0 0-1,0 0 0,1 0 0,-1 0 0,0 0 0,0 0 0,0 0 1,0 0-1,1 1 0,-1-1 0,0 0 0,0 0 0,0 0 0,1 0 1,-1 0-1,0 0 0,0 0 0,0 0 0,1 0 0,-1 0 0,0 0 1,0-1-1,0 1 0,1 0 0,0 0-6,0 0 1,0 1-1,0-1 1,0-1-1,0 1 1,1 0-1,-1 0 0,0 0 1,0 0-1,0-1 1,0 1-1,0-1 1,0 1-1,0-1 0,0 1 1,0-1-1,0 1 1,0-1-1,0 0 1,-1 1-1,1-1 0,0 0 1,0 0-1,-1 0 1,1 0-1,0 0 1,-1 0-1,1 0 0,-1 0 1,1 0-1,-1 0 1,0 0-1,1 0 1,-1 0-1,0 0 0,0 0 1,0 0-1,0 0 1,0 0-1,0 0 1,0-3-1,0 4 2,0 0 0,0 0 0,0 0 0,-1 0 1,1 0-1,0-1 0,0 1 0,0 0 0,0 0 0,0 0 0,0-1 0,0 1 1,0 0-1,0 0 0,0 0 0,0 0 0,0-1 0,0 1 0,0 0 0,0 0 0,1 0 1,-1 0-1,0-1 0,0 1 0,0 0 0,0 0 0,0 0 0,0 0 0,0 0 1,0-1-1,1 1 0,-1 0 0,0 0 0,0 0 0,0 0 0,0 0 0,0 0 0,1 0 1,-1-1-1,0 1 0,0 0 0,0 0 0,0 0 0,1 0 0,-1 0 0,0 0 1,0 0-1,0 0 0,0 0 0,1 0 0,-1 0 0,0 0 0,0 0 0,0 0 0,1 0 1,-1 1-1,1-1 2,0 0-1,0 0 1,0 0 0,0 0 0,0-1 0,0 1 0,0 0-1,-1 0 1,1 0 0,0-1 0,0 1 0,0-1 0,0 1 0,0 0-1,-1-1 1,1 0 0,0 1 0,0-1 0,-1 1 0,1-1-1,0 0 1,-1 1 0,1-1 0,-1 0 0,1 0 0,-1 0 0,1 1-1,-1-1 1,1 0 0,-1 0 0,0 0 0,0 0 0,1 0-1,-1 0 1,0-1 0,5-11 16,9 0 24,-8-8 11,5 9 18,-3-55 547,-6 29-193,-2 22-536,-9 16 73,7 0 36,-1 0 0,0 0 0,1 0 0,-1 0 0,0 1 0,1-1 0,-1 1 0,0 0 0,1 0 0,-5 1 0,-1 13-3,2-4 5,-18 1 9,12 13 19,1-19-12,-4 3 4,2 30-5,-11-8-10,14-2 9,6-19-10,-2 3 17,1-1 0,1 1-1,0 0 1,1 1-1,1-1 1,-2 19-1,4 42 64,0-73-81,0 1-1,1-1 0,-1 1 1,0 0-1,1-1 0,0 1 0,-1-1 1,1 1-1,0-1 0,0 0 0,-1 1 1,1-1-1,0 0 0,1 0 1,-1 1-1,0-1 0,0 0 0,0 0 1,1 0-1,-1 0 0,0 0 0,1-1 1,-1 1-1,1 0 0,-1-1 0,1 1 1,-1-1-1,1 1 0,2-1 1,7 5 15,-2-1-10,0 0-1,0 0 1,1-1-1,0 0 1,-1 0-1,1-1 1,18 1-1,77-1-9,-64-2 9,-13 0-5,-17 1-3,0 0 0,0-2 0,0 1 0,0-1 0,0-1 0,18-4 0,31-25-31,-2 17-31,-3-11 10,-3 11 7,-42 8 40,1-1 1,-1 0-1,0-1 0,0 0 1,12-15-1,-5 5-12,-1-1-1,14-22 1,-22 29 20,-1 0 1,0-1-1,-1 1 1,-1-1-1,0 0 1,-1-1-1,0 1 1,-1-1-1,0 0 1,-1 1-1,-1-1 1,0-19-1,-1 33-2,0-1 0,0 1 0,0 0 0,0-1 0,-1 1 0,1 0 0,0-1 0,0 1-1,0 0 1,0-1 0,0 1 0,0 0 0,-1 0 0,1-1 0,0 1 0,0 0 0,0-1-1,-1 1 1,1 0 0,0 0 0,0 0 0,-1-1 0,1 1 0,0 0 0,0 0 0,-1 0 0,1 0-1,0-1 1,-1 1 0,1 0 0,0 0 0,-1 0 0,1 0 0,0 0 0,-1 0 0,1 0-1,0 0 1,-1 0 0,1 0 0,0 0 0,-1 0 0,1 0 0,-59-1 48,23 1 37,36 0-81,-1 0 0,0 0 0,0 0 0,0 0-1,0 0 1,0 0 0,0 0 0,0 1 0,0-1 0,0 0-1,1 1 1,-1-1 0,0 1 0,0-1 0,0 1 0,1-1 0,-1 1-1,0-1 1,1 1 0,-1 0 0,-1 1 0,-11 7 21,-34 33 71,14-10-84,19-15-3,10-11-5,1-2 1,0 1-1,1-1 0,-1 1 0,1-1 1,0 1-1,0 0 0,0 0 0,1 0 1,-1 1-1,1-1 0,1 0 1,-1 6-1,1 158 161,0-168-164,0 0 0,0 0 0,0 0 0,0 0 1,0 0-1,0-1 0,0 1 0,0 0 1,0 0-1,1 0 0,-1 0 0,0-1 1,1 1-1,-1 0 0,0 0 0,1-1 0,-1 1 1,1 0-1,0 0 0,-1-1 0,1 1 1,-1-1-1,1 1 0,0-1 0,-1 1 1,3 0-1,39 17 16,-21-1 9,-8-13-50,1 1 0,-1-2 0,1 0 0,0 0 0,24 0 0,86 0-1127,-100-3 727,-21 0 354,1-1 0,0 1 0,0-1 0,-1 1 0,1-1 0,0 0 0,-1 0 0,1-1 0,-1 1 0,1-1 0,-1 0 0,0 0 0,0 0 0,1 0 0,3-5 0,15-8-408,22 0-760,-6-11-559,-1 12-842,-32 10 2063,-1 0 1,0-1-1,0 1 1,6-10 0,-5 7-59,23-26-3247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8:49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85 6105,'-3'-5'587,"0"-1"1,1 0-1,0 0 1,0 0-1,-2-9 1,2-17 8574,2 39-8526,0 41 477,0-45-1071,0 0 1,0 0 0,0-1 0,-1 1-1,1 0 1,-1 0 0,0 0 0,1-1 0,-1 1-1,0 0 1,-2 2 0,-30 29 402,24-14-187,4-6-102,-16 23 236,11 1-84,-10-1-72,9 4-36,-9 3-74,10-2-49,-28 38-2,-5 69-71,17-43 18,22-95-10,1-10-277,2-16-441,1 5 630,-6-44-2308,-1-82-6682,8 135 9071,-1 0-1,0 0 1,1 0-1,-1 0 1,1 0-1,0 0 0,-1 1 1,1-1-1,0 0 1,-1 0-1,1 0 1,0 0-1,0 1 1,0-1-1,0 0 0,-1 1 1,1-1-1,0 1 1,0-1-1,0 1 1,0 0-1,0-1 1,1 1-1,-1 0 0,0-1 1,0 1-1,0 0 1,2 0-1,2-1 10,-4 1-12,-1-1-1,1 1 1,-1 0-1,1-1 1,-1 1-1,0-1 1,1 1-1,-1 0 1,1-1-1,-1 1 1,0-1-1,1 1 1,-1-1-1,0 1 1,0-1-1,1 1 1,-1-1-1,0 1 1,0-1-1,0 0 1,0 1-1,1-1 1,-1 1 0,0-1-1,0 0 1,0 1-1,0-1 1,-1 1-1,1-1 1,0 1-1,0-1 1,0 0-1,-1 0-3,1 1 0,0-1-1,0 0 1,0 1 0,0-1 0,0 0-1,0 1 1,0-1 0,0 0 0,0 1-1,0-1 1,0 0 0,1 1 0,-1-1-1,0 1 1,0-1 0,1 0-1,-1 1 1,0-1 0,1 0 0,3-3 5,-3 4-12,0-1 0,0 0 1,0 0-1,0 1 0,0-1 0,-1 0 1,1 0-1,0 0 0,-1 0 1,1 0-1,-1 0 0,1 0 0,-1 0 1,1 0-1,-1 0 0,0 0 0,1-1 1,-1 1-1,0 0 0,0 0 0,0 0 1,0 0-1,0-1 0,0 1 0,-1-1 1,1 2 2,0-1 1,0 1 0,0-1-1,0 1 1,1 0-1,-1-1 1,0 1 0,0-1-1,0 1 1,0 0 0,0-1-1,1 1 1,-1-1-1,0 1 1,0 0 0,0-1-1,1 1 1,-1 0 0,0 0-1,1-1 1,-1 1-1,0 0 1,1 0 0,-1-1-1,0 1 1,1 0 0,0 0-1,-1-1-6,0 1 0,1 0-1,-1 0 1,0 0 0,1 0-1,-1-1 1,0 1 0,0 0 0,1 0-1,-1-1 1,0 1 0,0 0-1,1 0 1,-1-1 0,0 1 0,0 0-1,0-1 1,1 1 0,-1 0-1,0-1 1,0 1 0,0 0-1,0-1 1,0 1 0,0-1 0,0 1-1,0-1 1,3-4-71,-1 0-1,1 1 1,0-1 0,1 1-1,3-5 1,1-1 339,-3 2 7,-3 7-111,-1-1 0,0 0-1,0 1 1,0-1 0,0 0-1,0 0 1,0 0 0,0 0-1,-1 1 1,1-1 0,-1 0-1,1 0 1,-1-4 0,2-6 203,0 1 0,8-23 0,0-4 251,-4 18-435,0-1-1,2 1 0,0 0 0,2 1 1,0 0-1,1 1 0,25-33 0,37-26 1179,-72 80-1280,0 0 1,-1 0 0,1 0 0,0 0 0,-1 1 0,0-1 0,0 0-1,0 4 1,0-7-68,0 1 0,0 0 1,0-1-1,0 1 0,0 0 0,0 0 0,0-1 0,0 1 0,-1 0 0,1-1 0,0 1 1,0-1-1,-1 1 0,1 0 0,0-1 0,-1 1 0,1-1 0,-1 1 0,1-1 0,-1 1 1,1-1-1,-1 1 0,1-1 0,-1 1 0,-29 35 37,17-3-57,-9-4-8,11 4-178,-12 1-470,10 0-661,-15-2-979,15-3-883,10-25 2688,0-1 1,0 1-1,0-1 1,-1 0-1,1 0 1,-6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4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5501,'5'-4'7064,"15"4"-979,-20 6-5767,0 33 423,0 505 1457,0-585-2194,0-284-95,0 320 88,1 0 1,-1-1-1,1 1 1,0 0-1,1 0 1,-1 0-1,1 0 0,4-9 1,-3 9-1,-1 1 0,0-1-1,-1 0 1,1 1 0,-1-1 0,0 0 0,0 0 0,0-10 0,-1 9 5,1-1 0,-1 0 0,1 0 0,0 1 0,0-1 0,1 0 0,0 1 0,4-10 0,1-6 19,-7 19-26,1 1 1,-1-1-1,1 1 0,0-1 1,0 0-1,0 1 0,0 0 1,1-1-1,-1 1 0,0 0 1,5-5-1,-5 5-5,1 0-1,0 0 1,1 1-1,-1-1 1,0 0-1,0 1 1,1-1-1,-1 1 1,1 0-1,-1 0 1,1 0-1,-1 0 1,1 0-1,0 1 1,-1-1-1,1 1 1,0 0-1,0 0 1,-1 0-1,4 0 1,-4 0 11,-1 1-1,0-1 1,0 1 0,0-1-1,0 1 1,0 0-1,1-1 1,-1 1 0,0 0-1,-1 0 1,1 0 0,0-1-1,0 1 1,0 0 0,0 0-1,-1 1 1,1-1 0,0 0-1,-1 0 1,1 0-1,-1 0 1,1 0 0,-1 3-1,4 3 6,11 5 46,-2 10 25,8 8 50,-15-19-97,6 14 56,0 1 0,15 53 0,-8-22-44,-18-54-42,0 1 14,1 0-1,0 1 0,-1-1 0,1 0 1,0 0-1,1 0 0,5 7 0,-7-11-7,1 1 0,-1-1 0,1 0 0,0 1 0,-1-1 0,1 0 0,-1 0 0,1 0 0,0 0-1,-1 0 1,1-1 0,-1 1 0,1 0 0,0-1 0,-1 1 0,1-1 0,-1 0 0,1 1 0,-1-1 0,0 0-1,3-1 1,4-24-10,-8 25 4,0 1 0,0 0-1,0-1 1,0 1-1,0 0 1,0 0-1,0-1 1,0 1 0,1 0-1,-1-1 1,0 1-1,0 0 1,0 0-1,1-1 1,-1 1 0,0 0-1,0 0 1,1 0-1,-1-1 1,0 1-1,0 0 1,1 0 0,-1 0-1,0 0 1,1 0-1,-1-1 1,0 1-1,1 0 1,-1 0 0,0 0-1,0 0 1,1 0-1,0 0 1,-1 0-1,0 0 1,0 0-1,1 0 1,-1 0-1,0 0 1,1 0-1,-1 0 1,0 0-1,0 0 1,1 0-1,-1 0 1,0-1-1,0 1 1,1 0-1,-1 0 1,0 0-1,0 0 0,1-1 1,-1 1-1,0 0 1,0 0-1,0 0 1,0-1-1,1 1 1,-1 0-1,0 0 1,0-1-1,0 1 1,0 0-1,0-1 1,6-9-1,-1 0 1,1 1 0,1 0 0,0 0 0,12-12-1,12-10 11,-17 17-1,0 1 0,17-13 0,-4 8-34,-16 10 176,1 1 0,-1-1 0,-1 0 1,18-19-1,-28 27-138,0 0 0,0 0 0,0 0 0,0 0 0,0 1 1,0-1-1,0 0 0,0 0 0,0 0 0,0 0 0,0 1 0,0-1 0,0 0 1,0 0-1,0 0 0,0 0 0,0 1 0,1-1 0,-1 0 0,0 0 0,0 0 0,0 0 1,0 0-1,0 1 0,0-1 0,0 0 0,1 0 0,-1 0 0,0 0 0,0 0 1,0 0-1,0 0 0,0 0 0,1 0 0,-1 0 0,0 1 0,0-1 0,0 0 1,0 0-1,1 0 0,-1 0 0,0 0 0,0 0 0,0 0 0,0 0 0,1 0 1,-1 0-1,0 0 0,0-1 0,0 1 0,0 0 0,1 0 0,-1 0 0,0 0 1,0 0-1,0 0 0,0 0 0,0 0 0,1 0 0,-1 0 0,0-1 0,0 1 1,0 0-1,0 0 0,0 0 0,0 0 0,0 0 0,1-1 0,-1 40 386,0 96 244,-1-129-635,1 0-1,-1 0 1,0 0 0,-1 0-1,1 0 1,-1 0-1,0-1 1,-4 8-1,3-7-3,0-1 0,1 1-1,0 0 1,0 0 0,1 0-1,0 0 1,0 0-1,-1 9 1,4 24 17,-1-24-12,0 0 0,-1 1 0,-1-1 1,-4 26-1,-2-23-4,6-14-5,-1 0 0,1 0 0,0 0-1,0 0 1,0 0 0,0 8 0,1 18-121,0 46-3718,7-75 1991,12-1 229,-5 0-2450,-7-8 322,23-33-131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4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12757,'6'-22'6308,"-6"22"-6221,0 39 2867,-1-6-2953,1 13 45,0-9-329,1 31 411,-2-23-9600,5-45 6184,17 0-301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4.4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 38 11165,'0'-5'416,"-20"1"288,20-2 180,-9-1-96,4 1-408,3 2-264,-1 1-392,3 1-188,0 1-236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4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12605,'0'44'3218,"0"24"-2624,0-66-581,0 0-1,1-1 1,-1 1 0,0 0 0,0-1-1,1 1 1,-1 0 0,1-1-1,0 1 1,-1 0 0,1-1 0,0 1-1,0-1 1,0 1 0,0-1 0,0 0-1,0 1 1,3 1 0,-3-2 1,0 0 0,0 1 0,1-1 0,-1 0 0,0 1 0,0-1 0,0 1 0,-1-1 0,1 1 0,0-1 0,0 1 0,-1 0 0,1-1 0,-1 1 0,0 0 0,1-1 0,-1 1 1,0 3-1,0 3 56,-1-6-46,1 0 0,0 1 0,0-1 0,0 0 1,0 0-1,0 0 0,1 0 0,-1 0 0,0 0 0,1 0 0,0 0 0,1 4 1,5 3 25,-5-8-32,-1 1 0,0-1 0,1 1 1,-1 0-1,0-1 0,0 1 0,0 0 0,0 0 0,-1 0 1,1 0-1,0 0 0,-1 0 0,0 0 0,1 0 0,-1 0 1,0 0-1,0 3 0,0-3 16,0-1 0,0 1 0,0-1 0,0 1 0,0 0 0,0-1 0,0 1 0,1-1 0,-1 1 0,1-1 0,-1 1 0,1-1 0,-1 1 0,1-1 0,0 0 0,0 1 0,0-1 0,0 0 0,1 2 0,-2-3 24,0 1 0,0-1-1,1 0 1,-1 1 0,0-1 0,0 0 0,0 1-1,1-1 1,-1 0 0,0 1 0,0-1-1,1 0 1,-1 0 0,0 1 0,1-1 0,-1 0-1,0 0 1,1 0 0,-1 0 0,0 1 0,1-1-1,-1 0 1,1 0 0,-1 0 0,0 0-1,1 0 1,-1 0 0,0 0 0,1 0 0,-1 0-1,1 0 1,-1 0 0,0 0 0,1 0 0,-1 0-1,0 0 1,1-1 0,-1 1 0,1 0 0,-1 0-1,0 0 1,0-1 0,1 1 0,-1 0-1,0 0 1,1-1 0,-1 1 0,0 0 0,0 0-1,1-1 1,-1 1 0,0 0 0,0-1 0,0 1-1,1 0 1,-1-1 0,0 1 0,0 0-1,0-1 1,0 0 0,4-25-573,-3 22 771,-1 0-255,1 1 1,0-1-1,-1 1 1,1 0-1,1-1 1,-1 1 0,1 0-1,2-4 1,9-20-9,-5 6 25,-2 3 67,1 0 1,12-23 0,-13 30 8,14-18 258,-16 25-269,0 0 0,0 0 0,-1-1 0,1 1 0,3-7 0,0 0 40,-5 10-102,-1 0-1,1 1 1,-1-1-1,1 1 1,-1 0 0,1-1-1,0 1 1,-1 0-1,1 0 1,-1 0 0,1 0-1,0 0 1,-1 0-1,1 1 1,0-1 0,-1 1-1,1-1 1,-1 1-1,1-1 1,-1 1-1,1 0 1,-1 0 0,0-1-1,2 3 1,2 8 4,-4-7-17,0-1 0,1 1 0,-1-1 0,1 1 0,0-1 0,0 0 0,4 4-1,6 15 12,3 9 21,-10-18-31,7 1 2,17 59 24,-25-64-127,0 0 0,0 0 0,1 0 0,11 14 0,13 10-3295,-28-32 2929,0 1-1,0-1 1,1 0 0,-1 0-1,1 0 1,-1-1 0,1 1 0,-1 0-1,1 0 1,0-1 0,-1 1-1,1-1 1,0 1 0,-1-1 0,1 0-1,0 0 1,-1 0 0,3 0-1,7 0-3324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5.1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15229,'15'-47'4433,"-12"39"-3447,-3 7-971,0 1 0,0 0-1,0 0 1,0-1-1,0 1 1,0 0 0,0 0-1,0-1 1,0 1 0,0 0-1,0 0 1,0-1-1,1 1 1,-1 0 0,0 0-1,0 0 1,0-1 0,0 1-1,1 0 1,-1 0-1,0 0 1,0-1 0,0 1-1,1 0 1,-1 0 0,0 0-1,0 0 1,1 0 0,-1 0-1,0 0 1,0 0-1,1 0 1,-1 0 0,0-1-1,0 1 1,1 0 0,-1 0-1,0 1 1,0-1-1,1 0 1,-1 0 0,0 0-1,0 0 1,1 0 0,1 7 304,2 40 486,6 420 60,-12-296-826,3-150-32,0-13-22,-1-1 1,0 0-1,0 1 0,-1-1 1,0 0-1,0 0 1,-3 10-1,-7 3-118,9-17 74,0 0 0,1 0-1,-1 0 1,1 0-1,-1 0 1,1 0 0,0 0-1,0 1 1,0-1 0,1 0-1,-1 7 1,1 30-1702,0-79-12173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5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9905,'0'-76'5730,"0"76"-5725,0 0 0,0-1 0,0 1-1,0 0 1,0 0 0,0-1-1,0 1 1,0 0 0,0 0-1,0-1 1,0 1 0,0 0 0,0 0-1,1-1 1,-1 1 0,0 0-1,0 0 1,0 0 0,0-1-1,1 1 1,-1 0 0,0 0 0,0 0-1,0 0 1,1-1 0,-1 1-1,0 0 1,0 0 0,0 0 0,1 0-1,-1 0 1,0 0 0,0 0-1,1 0 1,-1 0 0,1 0-1,17-4 226,1 0-1,0 2 0,0 1 0,33 1 1,-26 0 60,-24 0-269,1 0 1,-1 1-1,1-1 1,-1 0 0,1 1-1,-1 0 1,0-1 0,1 1-1,-1 0 1,0 0-1,0 1 1,1-1 0,-1 0-1,0 1 1,0-1-1,-1 1 1,4 2 0,8 7 62,13 0 79,-3 11-43,-1-9 3,-13-1-71,-2 0 0,0 0 1,0 1-1,-1 0 0,-1 0 0,0 1 1,0 0-1,2 14 0,-5-1 146,-2 28 0,0-30-85,0-24-109,-1 1 0,1-1 0,0 1 0,-1-1-1,1 1 1,-1-1 0,0 1 0,1-1 0,-1 1-1,0-1 1,0 0 0,0 1 0,0-1-1,0 0 1,0 0 0,0 0 0,0 0 0,0 0-1,-1 0 1,1 0 0,0 0 0,-1 0 0,1-1-1,-1 1 1,1 0 0,-3 0 0,-5 4 17,-5 10 18,-11-3 11,14-4-13,8-5-34,-1-1 1,1 0-1,-1 0 1,1 0-1,-1-1 1,0 1-1,1-1 0,-1 0 1,0 0-1,0 0 1,-4 0-1,-31 2-892,-55-1-1,82-2-316,12 0 1102,-1 0 0,1 0 0,-1 0 0,1 0 0,-1 0 0,1 0 1,-1-1-1,1 1 0,-1 0 0,1 0 0,-1-1 0,1 1 1,-1 0-1,1-1 0,0 1 0,-1 0 0,1-1 0,-1 1 1,1-1-1,0 1 0,-1-1 0,1 1 0,0-1 0,0 1 1,-1-1-1,1 1 0,0-1 0,0 0 0,-2-14-1177,1 13 688,0-3-2633,-3 5-208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5.6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0 131 10941,'8'-97'5744,"-8"95"-5692,0 1 0,0 0 0,0-1-1,0 1 1,0 0 0,1 0 0,-1-1 0,1 1 0,-1 0 0,1 0 0,-1-1-1,1 1 1,0 0 0,-1 0 0,1 0 0,0 0 0,0 0 0,0 0 0,0 0 0,0 0-1,0 0 1,0 1 0,2-2 0,1 1 341,-1 0-1,1 0 1,0 0 0,-1 0-1,1 1 1,0 0 0,5 0-1,-8 0-371,-1 0 1,0 0-1,1 0 0,-1 0 0,0 0 0,1 0 1,-1 0-1,0 1 0,1-1 0,-1 0 0,0 0 0,1 0 1,-1 0-1,0 1 0,1-1 0,-1 0 0,0 0 1,0 1-1,1-1 0,-1 0 0,0 0 0,0 1 0,0-1 1,1 0-1,-1 1 0,0-1 0,0 0 0,0 1 1,0-1-1,0 0 0,0 1 0,1-1 0,-1 0 0,0 1 1,20 89 1560,3 159-693,-23-4 154,0-121-853,0-122-194,0 0-1,-1 0 1,1-1-1,0 1 1,-1 0-1,1 0 1,-1 0-1,1 0 1,-1 0-1,0-1 1,0 1 0,0 0-1,0 0 1,0-1-1,0 1 1,0-1-1,0 1 1,-3 1-1,3-2-6,0 0 0,-1 1-1,1-1 1,0 1 0,0-1 0,0 1-1,0-1 1,0 1 0,0-1-1,1 1 1,-1 0 0,0 0-1,1-1 1,-1 1 0,1 0 0,0 0-1,0-1 1,0 4 0,-1-1 1068,44-51-21567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6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16 121 14433,'-16'0'2551,"25"0"-1095,18 0-1066,606 0-42,-623-1-350,0 0-1,-1 0 1,1-1 0,0 0 0,-1 0-1,10-5 1,6 0-9,95-17-47,-98 17 145,0-1 0,-1-1 0,34-20-1,-49 18 276,-5 11-360,-1 0 1,0 0 0,0-1-1,0 1 1,0 0-1,0-1 1,0 1 0,0 0-1,0 0 1,0-1-1,0 1 1,0 0-1,0 0 1,0-1 0,0 1-1,0 0 1,0-1-1,0 1 1,0 0-1,0 0 1,0-1 0,0 1-1,0 0 1,0 0-1,0-1 1,-1 1-1,1 0 1,0 0 0,0-1-1,0 1 1,-1 0-1,1 0 1,0 0-1,0-1 1,0 1 0,-1 0-1,1 0 1,0 0-1,0 0 1,-1 0 0,1-1-1,0 1 1,-1 0-1,1 0 1,0 0-1,0 0 1,-1 0 0,1 0-1,0 0 1,-1 0-1,1 0 1,-1 0-1,-39 0-50,-4 0 88,39 0-35,0 0 0,1 0-1,-1 1 1,1 0 0,-1-1-1,1 1 1,0 1 0,-6 1-1,-14 16 54,11-7-11,-20 1 89,1 9 16,4-11 2,3 13-4,10-13-49,13-10-90,0 0 1,0 0 0,0 1 0,1-1-1,-1 1 1,0-1 0,1 1 0,-1 0-1,1 0 1,0-1 0,0 1 0,0 0-1,0 0 1,0 0 0,0 0 0,0 3-1,-3 7 5,1 1 0,1-1 0,0 1-1,1 0 1,0 0 0,1 15 0,0-28-15,0 1 0,0 0 0,0-1 0,0 1 0,0 0 0,0-1 0,1 1 0,-1-1 0,0 1 0,0 0 0,0-1-1,1 1 1,-1-1 0,0 1 0,0 0 0,1-1 0,-1 1 0,1-1 0,-1 1 0,0-1 0,1 1 0,-1-1 0,1 0 0,-1 1 0,1-1 0,0 1 0,72 46 1,-59-32 20,15-1 21,-14 0 15,10-3-25,-15-7-42,1 1 0,-1 0 0,16 10 1,-15-7-7,0 0 0,-1 1 1,10 11-1,-18-17 45,1 0-1,-1 0 1,0 0-1,0 0 1,0 1 0,0-1-1,-1 1 1,1-1-1,-1 1 1,0 0 0,0 0-1,0-1 1,-1 1-1,1 7 1,0-5 210,-1-5-206,0 0 1,0 0 0,1 0 0,-1 0 0,0 0 0,0 1 0,0-1-1,0 0 1,0 0 0,0 0 0,0 0 0,-1 0 0,1 0 0,0 0-1,0 0 1,-1 0 0,1 0 0,-1-1 0,1 1 0,-1 0 0,1 0-1,-1 0 1,0 0 0,1 0 0,-1-1 0,-1 2 0,-28 8 301,30-10-329,0 0 0,-1 0 0,1 0 0,0 0 1,-1 1-1,1-1 0,0 0 0,-1 0 0,1 0 0,0 0 1,0 1-1,-1-1 0,1 0 0,0 0 0,0 0 0,-1 1 0,1-1 1,0 0-1,0 1 0,0-1 0,-1 0 0,1 0 0,0 1 1,0-1-1,0 0 0,0 1 0,0-1 0,0 0 0,-1 1 1,1-1-1,0 0 0,0 1 0,0 0-2,0-1 0,0 0 0,0 1 1,0-1-1,0 0 0,0 1 0,0-1 0,0 0 0,0 1 0,-1-1 1,1 0-1,0 1 0,0-1 0,0 0 0,-1 0 0,1 1 1,0-1-1,0 0 0,-1 0 0,1 1 0,0-1 0,-1 0 0,1 0 1,0 0-1,-1 1 0,1-1 0,0 0 0,-1 0 0,1 0 0,0 0 1,-1 0-1,1 0 0,0 0 0,-1 0 0,1 0 0,-1 0 1,-53 13 186,2-9-293,-91-3 0,104-1-3838,1-1-3564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6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52 12605,'-2'-6'10513,"2"6"-10456,0 0 1,0-1-1,0 1 1,0 0-1,0 0 1,1-1-1,-1 1 1,0 0 0,0-1-1,0 1 1,0 0-1,0 0 1,0 0-1,1-1 1,-1 1-1,0 0 1,0 0-1,0-1 1,1 1-1,-1 0 1,0 0 0,0 0-1,0 0 1,1 0-1,-1-1 1,0 1-1,0 0 1,1 0-1,-1 0 1,0 0-1,1 0 1,-1 0-1,0 0 1,0 0-1,1 0 1,115-20 200,-61 12-708,1 1 0,73 3 1,-76 4-2547,-18 0-1911,-34 0 4741,-1 0-1,1 1 0,0-1 1,0 1-1,0-1 0,-1 1 0,1-1 1,0 1-1,-1 0 0,1-1 1,0 1-1,-1 0 0,1-1 0,-1 1 1,1 0-1,-1 0 0,1 0 0,-1 0 1,0-1-1,1 1 0,-1 0 1,0 0-1,0 0 0,0 0 0,0 0 1,0 0-1,0 0 0,0 0 1,0 0-1,0 1 0,0 1-679,3 2-2518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5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286 28 11761,'-117'0'2150,"-51"0"5906,222 0-7960,91-6-2586,16-6-4749,-82 2 2990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6.6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60 13669,'-44'37'2926,"9"-19"3886,52-19-4590,14 2-2232,-15 0 28,-7 0-13,1 0 0,-1-1 0,1 0 0,-1 0 0,1-1 0,-1-1 0,13-3 0,-5-2-2,-12 4-3,0 1 0,1-1 1,-1 1-1,1 0 0,0 1 1,0-1-1,0 1 0,0 0 1,6 0-1,8 2-6,-10-1-17,0 0 0,0 0 1,19-4-1,-8-1-49,-12 2-10,0 1-1,-1 0 1,1 1 0,14-1-1,-5 1-291,0-1 0,24-5 0,-6 0-477,-5 2-1540,33-11-1,-4-4-4186,-34 12 2767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7.3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158 134 8021,'0'-103'9329,"0"102"-9285,0 1 1,0-1 0,0 1 0,0-1 0,0 1 0,0-1 0,0 1 0,0-1 0,-1 1 0,1-1 0,0 1 0,0-1-1,-1 1 1,1-1 0,0 1 0,-1 0 0,1-1 0,0 1 0,-1-1 0,1 1 0,0 0 0,-1 0 0,1-1-1,-1 1 1,1 0 0,-1 0 0,1-1 0,-1 1 0,1 0 0,-1 0 0,1 0 0,-1 0 0,1 0 0,-1 0-1,1 0 1,-1 0 0,0 0 0,0 0 50,1 0-1,-1 0 1,0 0-1,1 0 1,-1-1-1,0 1 1,1 0-1,-1 0 1,0 0-1,1-1 1,-1 1-1,0 0 1,1-1-1,-1 1 1,1 0-1,-1-1 1,1 1-1,-1-1 1,1 1-1,-1-1 1,1 1-1,-1-1 1,1 1-1,0-1 1,-1 1-1,1-1 1,0 0-1,-1 1 1,1-1-1,0 0 0,0 1 1,0-1-1,-1 0 1,1 1-1,0-1 1,0 0-1,0 1 1,0-2-1,0 2-76,-1 0 1,1 0-1,-1 0 0,1 0 0,-1 0 0,1 1 0,-1-1 0,1 0 0,-1 0 0,1 0 0,-1 1 0,1-1 0,0 0 0,-1 0 0,1 1 0,-1-1 0,1 0 0,0 1 1,-1-1-1,1 1 0,0-1 0,-1 1 0,-13 61 863,4-46-720,2 20-66,-6 61-1,12-85-83,-8 72 56,-35 212 12,42-281-95,1 0 1,0 20-1,2-21 150,-1 1 1,-5 22-1,13-37-119,-4 0-13,2 0 0,0 1-1,0-1 1,0 0-1,0 0 1,1-1-1,-1 1 1,0-1-1,0 0 0,6-3 1,2-17 5,-10 20-6,0 0-1,0 0 0,0 0 1,1 0-1,-1 1 0,0-1 1,0 1-1,0 0 0,1 0 1,-1 0-1,3 1 0,0 0 2,0-1 0,0 0 0,0 0 1,-1-1-1,1 1 0,0-1 0,6-2 0,3-4-2,-12 5-1,1 0 1,0 1-1,0-1 0,0 1 1,0 0-1,0 0 0,0 0 1,0 0-1,6 1 0,5-1-10,0 0 0,0-1-1,26-6 1,36-2-118,-62 7 116,1-2-1,-1 0 0,0 0 0,-1-1 1,18-11-1,-28 15 22,0-1 0,0 0 0,0 0 0,-1 0 0,0 0 0,1-1 0,-1 1 1,-1-1-1,1 0 0,0 0 0,-1 0 0,0 0 0,0 0 0,0 0 0,0-1 0,-1 1 0,0-1 0,0 1 0,0-1 0,0 1 0,-1-1 1,0-6-1,0-40 476,0 50-478,0 0 0,0 0 0,0 0-1,0 1 1,0-1 0,0 0 0,0 0-1,-1 0 1,1 1 0,0-1-1,-1 0 1,1 0 0,-1 1 0,1-1-1,-1 0 1,1 1 0,-1-1 0,1 0-1,-1 1 1,1-1 0,-1 1 0,0-1-1,0 1 1,1-1 0,-1 1 0,0-1-1,0 1 1,1 0 0,-1-1 0,0 1-1,0 0 1,-1 0 0,1-1 4,0 1 1,0 0 0,0 0-1,0-1 1,0 1-1,0 0 1,0-1 0,0 1-1,0-1 1,1 1-1,-1-1 1,0 0-1,0 1 1,0-1 0,1 0-1,-1 0 1,0 1-1,1-1 1,-1 0 0,1 0-1,-1 0 1,1 0-1,-1 0 1,1 0-1,0 0 1,-1 0 0,1 0-1,0 0 1,0 0-1,0 0 1,0 0 0,0 0-1,0-1 1,-3-17 484,3 19-481,-1-1-1,0 1 0,1-1 1,-1 1-1,0 0 0,1-1 1,-1 1-1,0 0 0,0-1 1,0 1-1,1 0 0,-1 0 1,0 0-1,0 0 0,0 0 0,-1 0 1,-1-1 124,3 7-64,1 12 22,0-2-3,-1 0 1,-4 29 0,-39 337-181,41-358-27,-6 130-2619,4-51-2541,3-52 980,-2-3-716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9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487 30 9401,'0'0'303,"1"1"-773,0-7 4931,-1 6-4448,0-1 0,0 0 1,0 0-1,0 0 1,-1 0-1,1 0 1,0 1-1,0-1 0,0 0 1,-1 0-1,1 0 1,0 1-1,-1-1 1,1 0-1,-1 0 0,1 1 1,-1-1-1,1 0 1,-1 1-1,1-1 1,-1 1-1,0-1 1,1 1-1,-1-1 0,0 1 1,0-1-1,-23-3 250,17 4 174,1 0 141,2 0-553,-1-1 183,0 1-1,-1 0 0,1 0 0,0 0 0,0 1 1,-1-1-1,1 1 0,0 1 0,-7 1 0,-14 21 433,1-12 6,-2 10-13,1-8-27,2 12-166,-14 14 76,-8-1-312,2 2 1,-51 63-1,91-100-192,1 0 0,1 0 0,-1 1 1,1 0-1,0-1 0,0 1 0,0 0 0,0 0 0,1 0 1,0 0-1,0 0 0,0 0 0,1 0 0,-1 1 0,2 9 1,-1-15-13,0 0 1,0 0 0,0 1-1,0-1 1,1 0 0,-1 1 0,0-1-1,0 0 1,0 0 0,0 1-1,1-1 1,-1 0 0,0 0-1,0 0 1,0 1 0,1-1 0,-1 0-1,0 0 1,0 0 0,1 0-1,-1 1 1,0-1 0,0 0-1,1 0 1,-1 0 0,0 0 0,1 0-1,-1 0 1,0 0 0,0 0-1,1 0 1,-1 0 0,0 0-1,1 0 1,-1 0 0,0 0 0,0 0-1,1 0 1,-1 0 0,55 4 81,-9-3-60,52-1-92,-96 0 71,0 0 0,1-1-1,-1 1 1,0 0 0,0-1 0,0 1 0,1-1 0,-1 0 0,0 1 0,0-1 0,0 0 0,0-1 0,0 1 0,0 0-1,-1 0 1,1-1 0,0 1 0,2-4 0,6-3 8,-7 6-6,0 1-1,1 0 1,-1 0 0,1 0 0,-1 0 0,1 1 0,0 0 0,-1-1 0,1 1-1,-1 1 1,8 0 0,-7-1-45,-8 0 43,1 0 0,0 0-1,0 1 1,0-1 0,0 1-1,0-1 1,0 1 0,0 0-1,-5 3 1,7-4-1,-1 1 0,1 0 0,-1 0 0,1 0 0,-1 0 0,1 0 0,0 0 0,0 1 0,0-1 0,-2 3 0,-1 1 7,-1 0 0,1 0 0,-1 0 0,-8 6 0,-21 22 19,17-5 6,-8-12-12,18-12-9,-1 1 1,1 0-1,0 0 1,-7 6-1,10-6 3,-1 0 12,-1 0 1,2 0-1,-1 1 0,0-1 1,-5 11-1,-10 15 129,18-28-146,-1 0-1,1 0 1,-1 1-1,1-1 1,0 1 0,0-1-1,1 1 1,-1 0-1,1-1 1,0 1 0,0 0-1,0 0 1,0 0-1,1 4 1,-1-2-7,0 13 21,2-19-19,-1 1-1,0 0 0,0-1 0,0 1 0,0-1 0,0 1 0,0 0 0,1-1 0,-1 1 0,0-1 0,0 1 0,1-1 0,-1 1 0,0-1 0,1 1 0,-1-1 0,1 1 0,-1-1 0,0 0 0,1 1 0,-1-1 0,1 0 0,-1 1 0,1-1 0,-1 0 0,1 1 0,0-1 0,0 0 0,100 6 55,-63-4-54,-29-1-7,0-1 0,1 1 0,-1-2 0,0 1-1,0-1 1,0 0 0,0-1 0,12-4 0,32-21-102,1 14-84,-1-11-68,1 11-38,-3-16 25,-5 15 78,-5-15 77,0-1 52,-25 20 52,-1 0 1,0 0-1,-1-2 1,18-17-1,-27 24 71,-1 0 0,0 0-1,0 0 1,-1-1-1,1 0 1,-1 1 0,-1-1-1,1 0 1,-1 0-1,0-1 1,0 1 0,-1 0-1,0-1 1,0 1-1,0-11 1,-1 16-6,0 0-1,0-1 1,0 1 0,0 0 0,0-1-1,0 1 1,0 0 0,0 0 0,-1-1-1,1 1 1,-1 0 0,1 0 0,-1 0-1,1-1 1,-1 1 0,1 0-1,-2-1 1,1 2-33,0-1 0,0 1 1,0-1-1,0 1 0,0 0 0,0-1 0,0 1 0,0 0 0,0 0 0,0 0 0,0 0 0,0 0 1,0 0-1,-1 0 0,-2 0-69,-1 0 236,5 8 70,0-6-228,0 1 0,0-1 0,0 1 0,0 0 0,-1-1-1,1 1 1,-1-1 0,1 1 0,-3 3 0,-18 9 255,20-13-268,0 0-1,1 0 1,-1 1-1,0-1 1,1 0-1,-1 0 0,1 0 1,0 1-1,0-1 1,0 0-1,0 4 1,0-1 17,0 0 0,0 0-1,0 1 1,-1-1 0,-1 5 0,-4 6 42,4-10-46,0 0-1,0 0 0,1 0 0,0 0 0,0 0 0,-1 11 0,2 160 27,0 75 109,0-86-4580,0-218-10833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9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5 219 9821,'0'-111'7135,"0"110"-7114,0 1 1,0-1-1,0 1 1,0-1-1,0 0 1,0 1-1,1-1 1,-1 1-1,0-1 1,0 0-1,0 1 1,1-1-1,-1 1 1,0-1-1,0 1 1,1-1-1,-1 1 1,1-1-1,-1 1 1,0-1-1,1 1 1,-1-1-1,1 1 1,-1 0-1,1-1 1,0 1-1,30-15 427,-31 15-428,1 0 0,-1-1 1,1 1-1,0-1 1,-1 1-1,1-1 1,-1 1-1,0-1 0,1 1 1,-1-1-1,1 1 1,-1-1-1,0 1 1,1-1-1,-1 0 0,0 1 1,0-1-1,1 1 1,-1-1-1,0 0 0,0 1 1,0-1-1,0 0 1,0 1-1,0-1 1,0 0-1,0 1 0,0-1 1,0 0-1,-1-1 1,1 2 2,0-1-1,0 1 1,0-1 0,-1 0 0,1 1 0,0-1 0,0 1 0,0-1 0,0 0-1,0 1 1,1-1 0,-1 1 0,0-1 0,0 0 0,0 1 0,0-1 0,1 1-1,-1-1 1,0 0 0,1 1 0,-1-1 0,0 1 0,1-1 0,-1 1 0,1 0-1,-1-1 1,0 1 0,1-1 0,-1 1 0,2-1 0,8-5 123,1 0 0,0 1 1,0 0-1,0 1 0,1 0 0,-1 0 1,1 2-1,0-1 0,0 2 0,18-2 1,52 3 78,-81 0-223,0 0 0,-1 0-1,1 0 1,-1 0 0,1 0 0,-1 1 0,1-1-1,0 0 1,-1 0 0,1 0 0,-1 0 0,1 1-1,-1-1 1,1 0 0,-1 0 0,1 1 0,-1-1 0,1 0-1,-1 1 1,1-1 0,-1 1 0,0-1 0,1 1-1,-1-1 1,1 1 0,-1-1 0,1 2 0,23 44 76,-22-39-64,1 1 0,-2-1 0,1 0 0,-1 0 0,0 1 0,0 8 0,1 60 112,-2-66-115,-1-8-9,1 0 0,0-1 0,0 1 0,-1-1-1,1 1 1,-1 0 0,1-1 0,-1 1 0,0-1 0,0 1 0,1-1 0,-1 0 0,0 1 0,0-1-1,-1 0 1,1 0 0,0 0 0,0 1 0,0-1 0,-1 0 0,1-1 0,-1 1 0,1 0-1,0 0 1,-1-1 0,-2 2 0,-8 5 0,-4 13 2,-14-2 5,14 0-8,-19-4 16,19-7-2,0-1 1,-1 0-1,0-2 1,0 0-1,0-1 0,-21 2 1,-22-3-3068,69-8-2668,26-20 4321,-34 25 1320,-1 0 0,1 1 0,-1-1 0,1 1 0,0-1 0,-1 1 0,1 0 0,0-1 0,0 1 0,-1-1 0,1 1 0,0 0 0,0 0 0,-1 0 0,1-1 0,0 1 0,0 0 1,0 0-1,1 0 0,0 0-90,0 0 0,0 0 1,1 0-1,-1 0 0,0 0 0,0-1 1,0 1-1,0-1 0,0 0 1,0 1-1,3-3 0,2-7-827,-7 9 892,1 0 1,-1 0-1,1 0 1,0 0 0,-1 0-1,1 0 1,0 0-1,-1 0 1,1 1 0,0-1-1,0 0 1,1-1 0,4 1-192,-1-1 1,0 1 0,0 0 0,1 0 0,-1 1 0,0 0 0,9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09.9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111 244 9037,'146'-135'7078,"-26"30"-1701,-117 104-5231,-11-1 411,-25 2-549,33 0-7,-1 0 1,1 0-1,-1 0 0,0 0 0,1 0 0,-1 0 0,0 0 0,1 0 0,-1 0 0,0 0 0,1 0 0,-1 1 0,1-1 1,-1 0-1,1 1 0,-1-1 0,1 0 0,-1 1 0,1-1 0,-1 0 0,1 1 0,-1-1 0,1 1 0,-1-1 1,1 1-1,-1 0 0,-27 30 39,11-18-9,-26 10 25,39-22-53,0 0 0,0 0 0,1 1 0,-1 0 0,0 0 0,1 0 0,-1 0 0,1 0 0,-1 1 0,1-1 0,0 1 0,0 0 0,0 0 0,1 0 0,-1 1 0,-2 4 0,0-1 3,-24 25 34,25-28-37,0 0 0,0 0 0,0 0 0,1 0 0,-1 1 0,1 0 0,1-1 1,-4 7-1,-7 22 22,9-24-15,0 1-1,0 0 0,1 1 0,1-1 0,-1 0 0,2 1 0,-2 18 0,3-27-8,1 0-1,-1-1 0,0 1 1,1-1-1,-1 1 0,1-1 1,-1 0-1,1 1 0,-1-1 1,1 1-1,0-1 0,0 0 1,0 0-1,0 1 0,0-1 1,0 0-1,0 0 0,0 0 1,0 0-1,1 0 0,-1 0 1,0-1-1,1 1 0,2 1 1,5 4 4,4 10 27,14-1 1,8 5-7,-21-13-23,2 7-20,32 9-4,-28-15 21,-1 1-1,24 15 0,-37-20 3,0 0-1,0 1 0,0 0 0,-1 0 0,0 0 0,7 9 0,-8-9-2,-3-4 7,0 1 0,0-1-1,0 1 1,0-1 0,0 0-1,0 1 1,-1-1-1,1 1 1,-1 0 0,1-1-1,-1 1 1,1 0-1,-1-1 1,0 1 0,0 0-1,0-1 1,0 3-1,-8-1 7,-43 4 18,5-2-10,-33-1-346,-90 10-1121,134-13-2432,24-1-486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10.2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90 14761,'13'0'7051,"-5"0"-3665,31 0-3565,-37 0 179,1 0 0,-1 0-1,0 0 1,0 0 0,0-1 0,0 1-1,1 0 1,-1-1 0,0 0 0,0 0 0,3-1-1,1-8 2,-5 9-1,-1 0-1,1 0 1,-1 0 0,1 0-1,0 0 1,-1 0-1,1 0 1,0 0-1,0 0 1,-1 0-1,1 1 1,2-2 0,23-5-28,-7 4-3,-4-1-79,-1-1 0,15-7 0,3-1-390,-19 9-156,0 0 0,0 2-1,0 0 1,21-1 0,25 2-9988,-56 1 9810,-3 5-1693,0 25-42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10.3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166 0 11337,'-50'34'1098,"36"-27"-69,0 2 0,1 0 0,1 0 0,-1 1 0,2 1 0,-1 0 0,-12 16 0,24-26-780,0-1-209,-1 0 0,1 0 0,0 0-1,0 1 1,0-1 0,-1 0 0,1 0-1,0 0 1,0 1 0,0-1 0,0 0 0,0 0-1,-1 1 1,1-1 0,0 0 0,0 0-1,0 1 1,0-1 0,0 0 0,0 0 0,0 1-1,0-1 1,0 0 0,0 0 0,0 1-1,0-1 1,0 0 0,0 1 0,0-1 0,0 0-1,1 0 1,-1 1 0,0-1 0,0 0-1,0 0 1,0 0 0,0 1 0,1-1 0,-1 0-1,0 0 1,0 0 0,0 1 0,1-1-1,-1 0 1,0 0 0,0 0 0,1 0 0,-1 1-1,0-1 1,0 0 0,1 0 0,-1 0 0,0 0-1,0 0 1,1 0 0,-1 0 0,0 0-1,0 0 1,1 0 0,-1 0 0,0 0 0,0 0-1,1 0 1,-1 0 0,0 0 0,1 0-1,-1 0 1,0-1 0,0 1 0,50 0 227,-2 0-219,0 0-54,-45 0 4,0 0 0,0 0 0,0 0 0,1-1 0,-1 1-1,0-1 1,0 0 0,0 0 0,0 0 0,0 0 0,0 0 0,0-1 0,0 1 0,-1-1-1,1 0 1,-1 0 0,5-4 0,-5 4-14,0 1-1,0-1 1,0 0 0,0 1-1,0-1 1,1 1 0,-1-1-1,1 1 1,-1 0-1,1 0 1,-1 0 0,1 1-1,0-1 1,-1 1 0,1-1-1,0 1 1,4 0-1,-3 0-45,0-1 0,0 1-1,-1-1 1,1 0-1,0 0 1,0 0 0,0 0-1,-1-1 1,1 1-1,4-4 1,-4 3-83,-1 0 0,1 0 0,0 1 0,-1-1 0,1 1 0,0 0 0,0 0 0,0 0 0,0 1 1,6-1-1,-5 1-321,1-1 1,0 0 0,-1-1 0,1 1-1,-1-1 1,0 0 0,1 0 0,-1-1-1,9-6 1,17-6-4133,-11 9 1079,-1-9-80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10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31 11649,'-42'-18'3067,"25"12"-1248,15 4-1447,0 1 0,0 1 1,-1-1-1,1 0 0,0 1 0,0-1 0,-1 1 0,-3-1 0,4 7 329,2 62 1237,0 412 75,0-379-5850,0 0-3904,0-91 3356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11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13097,'0'3'6802,"0"5"-3346,0 54-2409,0 341 119,0-402-1167,0 1 1,0-1-1,1 0 0,-1 1 1,0-1-1,1 0 1,-1 0-1,1 1 1,0-1-1,-1 0 1,1 0-1,0 0 1,0 0-1,0 0 0,-1 0 1,1 0-1,0 0 1,0 0-1,1 0 1,-1 0-1,0-1 1,0 1-1,0-1 0,0 1 1,1 0-1,-1-1 1,0 0-1,1 1 1,-1-1-1,3 0 1,4 3-9,8 7-56,-15-9 54,1 0 0,-1 0 0,1 0 0,-1-1 0,1 1 0,-1-1 0,1 1 0,-1-1 0,1 0 0,0 1 0,-1-1 0,1 0 0,-1 0 0,1 0 0,0 0-1,-1 0 1,4-1 0,3 1-29,34 2-98,-39-2 128,0 0 1,-1 0-1,1 0 1,0-1-1,0 1 1,-1-1 0,1 0-1,0 1 1,-1-2-1,1 1 1,-1 0-1,1 0 1,1-2 0,25-32-43,-3 18 29,1-16 0,-2 15 1,-11-1 10,15-32-1,-6 11 30,-12 23 209,-1-1-1,-1 0 0,-1 0 1,0 0-1,-1-1 0,5-24 1,-1 196 552,-10-145-767,0 0 1,0-1-1,1 1 1,0-1-1,1 0 0,-1 1 1,1-1-1,7 12 1,-8-16-33,0-1 0,0 1-1,0-1 1,1 0 0,-1 1 0,0-1 0,1 0 0,-1-1 0,1 1 0,0 0 0,0-1 0,-1 1 0,1-1 0,0 0 0,0 0 0,0 0 0,0 0-1,1-1 1,-1 1 0,0-1 0,5 0 0,6 1-322,-10 0 213,-1-1-1,1 1 1,0-1 0,-1 0 0,1 0-1,0 0 1,-1 0 0,1-1 0,0 0-1,-1 0 1,1 0 0,-1 0 0,7-3-1,10-20-747,0 13-165,0-11-151,0 9-52,-1-16 128,-1 14 258,31-70 6,-42 73 882,0 1 1,10-24 0,-2-5 4733,-15 54-1382,2 15-3179,-2 37 319,0 123-371,5-195-254,17-18-13,-21 24 113,-1 0 1,1-1 0,-1 1 0,1 0-1,-1-1 1,0 1 0,1-1 0,-1 1-1,0-1 1,1 1 0,-1 0 0,0-1-1,0 1 1,0-1 0,1 1-1,-1-1 1,0 0 0,0 1 0,0-1-1,0 1 1,0-1 0,0 1 0,0-1-1,0 0 1,0 1 4,0-2-9,0 0 1,0 0-1,0 0 0,0 0 0,1 0 1,-1 0-1,0 0 0,1 0 1,0 0-1,1-3 0,18-10-64,-11-17 25,6 15 20,-8-1 23,-7 15 4,1 0 0,0 0 1,0 0-1,0 0 1,0 0-1,1 0 0,-1 0 1,1 1-1,-1-1 1,1 1-1,0-1 1,0 1-1,4-3 0,2-6 2,13-17-5,-16 23 15,0-1 1,0-1-1,-1 1 0,7-14 1,-10 19 3,0 0 0,0 0 0,0 1 0,0-1-1,0 0 1,0 0 0,0 1 0,0-1 0,1 1 0,-1-1 0,0 1 0,0-1 0,1 1 0,-1 0 0,0 0 0,0 0 0,1-1 0,0 1 0,-1 0-3,0 0 1,0 0-1,0 0 0,0 0 1,1 0-1,-1 0 1,0 0-1,0 0 0,0 0 1,0 0-1,0 1 1,0-1-1,-1 0 1,1 1-1,0-1 0,0 1 1,0-1-1,0 1 1,0-1-1,0 1 0,-1-1 1,1 1-1,0 0 1,0 0-1,0 0 0,0 5 10,4 13 4,-5-19-22,0 1-1,0 0 0,1-1 1,-1 1-1,0-1 0,0 1 1,1 0-1,-1-1 0,1 1 1,-1-1-1,1 1 0,-1-1 1,1 0-1,-1 1 0,1-1 1,-1 1-1,1-1 0,-1 0 1,1 1-1,-1-1 0,1 0 1,0 0-1,-1 0 0,1 1 1,0-1-1,0 0 0,-1 0-1,1 0 0,-1 0-1,1 0 1,-1 0-1,0 0 1,1 0-1,-1 0 1,0 0-1,1 0 1,-1 0-1,0 0 1,1 1 0,-1-1-1,0 0 1,1 0-1,-1 0 1,0 1-1,0-1 1,1 0-1,-1 0 1,0 1 0,0-1-1,1 0 1,-1 0-1,0 1 1,0-1-1,0 0 1,1 1-1,-1-1 1,0 0-1,0 1 1,0-1 0,0 1-1,4 9 13,-3-7-11,0-1 0,0 1 0,0-1 0,0 1 0,1-1 1,-1 0-1,1 1 0,-1-1 0,1 0 0,3 3 0,3 4 6,-5-5-6,0 0-1,1-1 1,-1 1 0,1-1-1,7 6 1,-6-6-9,1 0-1,1-1 1,-1 0 0,0 0-1,1 0 1,-1 0 0,1-1-1,7 0 1,57 0-373,-32-2 100,-22 2 112,-13-1 119,1 1 0,-1-1-1,1 0 1,-1 0-1,1 0 1,-1 0-1,1-1 1,-1 0 0,0 1-1,1-2 1,-1 1-1,4-2 1,16-21-182,-2 14 89,-1-9 67,-18 18 70,1-1 0,-1-1 0,0 1 0,0 0 0,1-1 0,-2 0 0,1 0 0,0 0 1,-1 0-1,1 0 0,-1 0 0,3-5 0,11-18 35,20-38 11,-33 57 134,0 0 0,-1 0 0,1 0 0,-2 0 0,1 0 0,-1-1 0,1-13 526,-8 27-549,-16 18-7,21-23-140,1-1-1,0 0 0,-1 1 1,1-1-1,-1 0 1,1 1-1,0-1 1,-1 1-1,1-1 1,0 0-1,0 1 1,-1-1-1,1 1 0,0-1 1,0 1-1,0-1 1,-1 1-1,1-1 1,0 1-1,0-1 1,0 1-1,0-1 0,0 2 1,0 57 352,-3-45-271,-1-5-72,1 0-1,1 0 0,0 0 1,0 1-1,0-1 1,1 1-1,1 11 1,0 111-55,0-131 26,0 0 1,0 0 0,0 1-1,1-1 1,-1 0 0,0 0-1,1 0 1,-1 0 0,1-1 0,-1 1-1,1 0 1,0 0 0,-1 0-1,1 0 1,0 0 0,0-1 0,-1 1-1,1 0 1,0-1 0,0 1-1,0-1 1,0 1 0,0-1-1,0 1 1,0-1 0,0 1 0,0-1-1,0 0 1,0 0 0,2 1-1,3 1-104,-5-2 100,-1 0-1,0 0 0,1 0 1,-1 0-1,0 0 0,0 0 0,1 0 1,-1 0-1,0 1 0,0-1 1,1 0-1,-1 0 0,0 0 0,0 1 1,1-1-1,-1 0 0,0 0 1,0 1-1,0-1 0,1 0 0,-1 0 1,0 1-1,0-1 0,0 0 1,0 1-1,0-1 0,0 0 0,0 1 1,0-1-1,0 0 0,0 0 1,0 1-1,0-1 2,0 0 0,0 1-1,0-1 1,0 0 0,0 0 0,0 0 0,0 1-1,1-1 1,-1 0 0,0 0 0,0 0 0,0 1-1,0-1 1,0 0 0,0 0 0,0 0 0,0 0-1,0 1 1,1-1 0,-1 0 0,0 0 0,0 0 0,0 0-1,0 0 1,0 0 0,1 1 0,-1-1 0,0 0-1,0 0 1,0 0 0,0 0 0,1 0 0,-1 0-1,0 0 1,0 0 0,0 0 0,1 0 0,48 2-3806,-46-2 3209,1 0 1,-1 0-1,0 0 1,1 0-1,-1-1 1,0 0-1,7-2 1,5-10-1833,-7 3 630,10-2-2287,-1-19-27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12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39 336 10005,'0'-10'341,"0"7"-199,1 1 1,-1-1-1,0 0 0,0 1 0,0-1 1,-1 0-1,1 1 0,-1-1 0,1 1 1,-1-1-1,0 1 0,0-1 1,-2-3-1,-8-6 673,9 11-659,1 0 1,-1 0-1,1-1 1,-1 1-1,1-1 1,0 1-1,0-1 1,-1 1-1,1-1 1,0 0-1,0 0 1,1 0-1,-1 1 0,0-1 1,1 0-1,-1 0 1,1 0-1,-1 0 1,1 0-1,0-2 1,0-81 5363,0-40-1995,0 124-3516,0 1 0,0 0 0,0-1 0,0 1 0,0-1 0,0 1 0,0-1 0,0 1 0,0 0 0,0-1 0,0 1 0,1-1 0,-1 1 1,0 0-1,0-1 0,0 1 0,1-1 0,-1 1 0,0 0 0,1-1 0,-1 1 0,0 0 0,0 0 0,1-1 0,-1 1 0,1 0 0,-1 0 0,0-1 1,1 1-1,-1 0 0,1 0 0,6-3 99,1 0 0,-1 1 0,14-3 0,-19 4-76,1 1-1,0-1 0,-1 1 1,1 0-1,0 0 0,0 0 1,-1 0-1,1 0 0,0 0 1,-1 1-1,1 0 0,0-1 1,-1 1-1,1 0 0,-1 0 1,3 2-1,16 25 238,-11-15-182,-1 1 0,-1 0-1,-1 1 1,0 0 0,-1 0 0,0 0 0,3 18 0,3 1 48,3 16-6,-3 1-1,-1-1 1,7 95 0,-12 158-49,-7-207-60,1-88-20,-1 0 0,0 0 0,-1 0 1,1 0-1,-2 0 0,1 0 1,-6 10-1,5-10 2,0-1-1,1 0 1,0 1 0,0-1 0,0 1 0,1 0-1,-1 11 1,2 106 40,0-123-42,0-1 1,1 0-1,-1 0 0,0 1 0,0-1 0,1 0 0,-1 0 0,1 1 0,-1-1 1,1 0-1,-1 0 0,1 0 0,0 0 0,0 0 0,0 0 0,-1 0 1,1 0-1,0 0 0,0 0 0,0 0 0,0-1 0,0 1 0,1 0 0,-1-1 1,0 1-1,0-1 0,0 1 0,0-1 0,1 0 0,-1 1 0,2-1 0,6 3-2,6 6-37,-14-8 34,1 0 0,-1 0 0,1 0 0,-1-1 0,1 1 0,0-1 0,-1 1-1,1-1 1,0 0 0,-1 1 0,1-1 0,0 0 0,-1 0 0,1 0 0,0 0 0,2-1 0,11 1-65,115 0-782,-126 0 803,0-1 0,0 1-1,1-1 1,-1 0 0,0 0 0,0 0 0,0 0 0,-1-1 0,1 1-1,0-1 1,0 0 0,-1-1 0,1 1 0,5-6 0,14-7-230,21 0-336,-2-10-144,-3 12-238,-33 8 738,0 0-1,0-1 1,0 1 0,4-7 0,19-19-1351,-15 18 170,0-1-1,-1-1 1,-1 0-1,0-1 1,-2 0-1,14-25 1,-7 1-2109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0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 9457,'0'0'8205,"0"5"-7425,0 15 30,0-19-788,0-1 0,0 1 0,0-1-1,0 0 1,0 1 0,0-1 0,0 0 0,0 1 0,0-1 0,0 0 0,0 1 0,0-1 0,0 0 0,-1 1 0,1-1 0,0 0-1,0 1 1,0-1 0,-1 0 0,1 0 0,0 1 0,0-1 0,-1 0 0,1 0 0,0 1 0,-1-1 0,1 0 0,0 0-1,-1 0 1,1 0 0,0 1 0,-1-1 0,-26 17 483,26-17-494,1 0-1,-1 1 1,1-1-1,0 0 1,-1 0 0,1 0-1,0 1 1,-1-1 0,1 0-1,0 0 1,-1 1-1,1-1 1,0 0 0,0 1-1,-1-1 1,1 0 0,0 1-1,0-1 1,0 0-1,-1 1 1,1-1 0,0 0-1,0 1 1,0-1 0,0 1-1,0-1 1,0 0-1,0 1 1,0-1 0,0 1-1,0-1 1,0 1 0,0 0-1,1 8 99,0-3-49,-1 1 1,1-1 0,-1 0 0,0 1-1,-1-1 1,1 0 0,-1 1 0,-1-1-1,1 0 1,-3 7 0,-6 0 14,8-11-66,0 0-1,0 0 0,0 0 1,1 0-1,-1 1 0,1-1 1,0 0-1,0 1 0,0-1 0,0 1 1,0 0-1,0-1 0,1 1 1,-1 0-1,1-1 0,-1 4 1,1-3-6,0 0 1,0 0-1,-1 0 0,1 0 1,-1-1-1,0 1 1,0 0-1,0-1 1,0 1-1,0 0 1,-1-1-1,1 0 0,-1 1 1,-1 1-1,-5 9 2,-22 60 41,14-50-26,12-18-211,0 0-1,1 0 1,0 0-1,0 1 1,0-1-1,-3 8 1,6-8-638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7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 18662,'-7'0'452,"5"0"262,6 0 503,34 0-1225,20 0 22,163 0-2020,-69 0-9104,-129 0 7971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12.2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120 157 12769,'-71'0'2898,"22"0"5871,59 0-8654,50 0-48,-52 0-65,-1 0-1,1-1 1,-1 0 0,10-2-1,27-17-13,-5 11-46,2-7-144,1 8-218,-3-9-304,-2 9-427,-5-11-473,-12 10 49,-16 8 1073,0-1 1,0 0-1,0 0 1,-1 0-1,1 0 1,5-5-1,9-9-3062,-4 5-304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49:12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54 134 13533,'-1'0'147,"1"0"-1,-1 0 0,0 0 1,1 0-1,-1 0 0,0 0 1,1 0-1,-1 0 0,0 0 1,1 0-1,-1-1 0,0 1 1,1 0-1,-1 0 1,0-1-1,1 1 0,-1 0 1,1-1-1,-1 1 0,0 0 1,1-1-1,-1 1 0,1-1 1,0 1-1,-1-1 0,1 1 1,-1-1-1,1 0 0,0 1 1,-1-1-1,1 1 0,0-1 1,0 0-1,-1 1 1,1-1-1,0 0 0,0 1 1,0-1-1,0 0 0,0 1 1,0-1-1,0 0 0,0 0 1,0-4-148,-2 2 397,7 8 1725,18 25-2025,-23-26-80,0 18 39,3-19-39,9 6-11,-9-6-12,0-2-15,-1 0 94,1 1-1,-1-1 1,1 0-1,-1 0 0,1 0 1,0-1-1,-1 1 1,1-1-1,0 1 1,0-1-1,-1 0 1,1 0-1,0 0 1,0 0-1,2-1 1,5-1 113,-9 2-235,24 0 69,75 0 99,-98-6-92,-2 3-21,2-48-11,-2 47 5,0 0 0,0-1 0,-1 1 0,1 0 0,-1 0 1,0 0-1,0 0 0,0 1 0,0-1 0,-3-5 1,-19-7 2,11 10-2,-3-12-13,-14 3-7,27 14 18,0-1 1,0 1-1,0 0 1,-1-1-1,1 1 1,0 0-1,-1 0 0,1 0 1,-1 1-1,1-1 1,-1 1-1,-3-1 1,-7-1-6,-2-7-62,-7 7-162,1 2-855,20 0 989,0 0 0,0 0 0,0 0 0,0 0 0,0 0 0,0 0 0,0 0 0,0 0 1,0 0-1,0 1 0,0-1 0,0 0 0,0 1 0,0-1 0,0 1 0,0-1 0,0 1 0,0-1 0,1 1 0,-1 0 0,0-1 0,0 1 0,1 0 0,-1 0 0,0 0 0,1-1 0,-1 1 1,1 0-1,-1 0 0,1 0 0,-1 2 0,-7 11-1905,-13-1-2273,19-9 3548,-1 0 0,1 0 0,0 0 1,0 0-1,1 0 0,-3 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7.1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 1 12233,'-9'6'149,"4"-4"13,1 1 1,-1 0-1,1 0 0,0 0 1,-7 8-1,7-7 188,-1 1 1,1-1-1,-1 1 0,1-1 1,-1-1-1,0 1 0,-7 3 1,-6 5 890,16-9-969,2-3-256,0 0 0,0 0-1,0 1 1,0-1-1,0 0 1,0 0-1,0 0 1,1 0 0,-1 1-1,0-1 1,0 0-1,0 0 1,0 0-1,0 0 1,1 0-1,-1 1 1,0-1 0,0 0-1,0 0 1,0 0-1,1 0 1,-1 0-1,0 0 1,0 0 0,0 0-1,1 0 1,-1 0-1,0 0 1,0 0-1,0 0 1,1 0-1,-1 0 1,0 0 0,0 0-1,1 0 1,-1 0-1,0 0 1,0 0-1,1 0 1,140 1 171,6 0-7153,-96-1 3059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8.7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744 16 14177,'0'-1'-2,"0"1"0,0-1-1,0 1 1,0-1-1,0 1 1,0-1 0,0 0-1,0 1 1,-1-1-1,1 1 1,0-1 0,0 1-1,-1-1 1,1 1-1,0 0 1,-1-1 0,1 1-1,0-1 1,-1 1 0,1 0-1,-1-1 1,1 1-1,-1 0 1,1-1 0,-1 1-1,1 0 1,-1 0-1,1-1 1,-1 1 0,1 0-1,-1 0 1,0 0 0,-17-1-12,14 2 4,-92-3-43,63 2 73,30 0-18,0 0-1,0 1 1,0-1-1,0 1 1,1-1-1,-1 1 1,0 0 0,1 0-1,-1 0 1,1 1-1,-1-1 1,1 0-1,-1 1 1,1 0 0,0-1-1,0 1 1,-3 3-1,-12 9 13,-20 0 13,2 10-17,0-10 66,-34 51 144,61-59-201,-10 8 56,0 1 0,-31 32 0,44-41-54,1-1 0,0 1 1,0 0-1,0 0 0,1 0 1,0 0-1,0 0 0,1 1 1,0-1-1,0 1 0,0 0 1,1 0-1,0-1 0,0 12 1,1-18-16,0 1 0,0 0 1,0 0-1,0 0 1,0 0-1,0 0 0,1 0 1,-1 0-1,0 0 1,1 0-1,-1 0 0,1 0 1,-1-1-1,1 1 0,-1 0 1,1 0-1,-1 0 1,1-1-1,0 1 0,-1 0 1,1-1-1,0 1 0,0-1 1,-1 1-1,1-1 1,1 1-1,22 4 18,-17-4 4,22 8 95,1-2-54,55 2 5,-33-7-108,-31-2-21,-21 16 1460,0-16-1391,0 1 1,0-1 0,0 0-1,-1 1 1,1-1 0,0 1-1,0-1 1,0 0-1,0 1 1,-1-1 0,1 0-1,0 1 1,0-1-1,-1 0 1,1 1 0,0-1-1,0 0 1,-1 0-1,1 1 1,0-1 0,-1 0-1,1 0 1,-1 0-1,1 1 1,0-1 0,-1 0-1,1 0 1,0 0-1,-1 0 1,1 0 0,-1 0-1,-36 13 350,18 2-116,-73 23-12,51-16-157,-4 0-93,2 1 1,1 3-1,-53 41 1,91-64 27,1 1 0,-1-1 0,0 1 0,1 0 0,0 0 0,0 0 0,0 0 1,1 1-1,-1-1 0,-1 6 0,2-3 63,0 0 0,1 0 0,0 1 1,0-1-1,1 15 0,0-22-77,0 0 2,0 1 0,0-1-1,0 0 1,0 1 0,0-1 0,0 1-1,0-1 1,1 0 0,-1 1 0,0-1-1,0 1 1,0-1 0,1 0 0,-1 1-1,0-1 1,0 0 0,1 1 0,-1-1-1,0 0 1,1 0 0,-1 1 0,0-1-1,1 0 1,-1 0 0,0 1 0,1-1-1,-1 0 1,1 0 0,-1 0 0,0 0-1,1 0 1,-1 0 0,1 0 0,-1 0-1,1 0 1,-1 0 0,1 0 0,10 4 18,-1-2 6,1 1-1,0-1 0,14 0 1,228 3 182,-161-6-158,-82 2-46,-1-2 0,0 1 0,0-1 0,18-4 0,6-7-19,-25 8-1,1 1 0,-1 0-1,1 0 1,0 1-1,0 0 1,0 1 0,12-1-1,-11 2-18,-1-1-1,1 0 0,-1-1 0,1 0 0,-1-1 1,0 0-1,10-4 0,-1 0-42,-13 6 43,0 0 0,0 0 0,0 0-1,0 0 1,0 1 0,6 0-1,-7 0 7,0 0 1,-1 0-1,1 0 0,0 0 0,-1-1 0,1 0 0,6-2 0,42-25-245,-49 27 269,0 0-1,0 0 0,0-1 1,-1 1-1,1-1 0,0 0 1,-1 0-1,1 0 0,-1 0 1,0 0-1,1 0 0,-1-1 1,0 1-1,0-1 0,-1 1 1,1-1-1,-1 0 0,2-3 1,-1-3 87,0 1 1,0-1 0,-1 0 0,-1 1-1,0-16 1,0 23-42,0 0 0,0 0 0,1 0 0,-1 0 0,-1 0 0,1 1 0,0-1 0,0 0 1,0 0-1,0 0 0,-1 0 0,1 0 0,0 0 0,-1 1 0,1-1 0,-1 0 0,1 0 0,-1 1 0,1-1 0,-1 0 0,1 0 0,-1 1 0,0-1 0,1 1 0,-1-1 0,0 1 0,0-1 1,1 1-1,-1-1 0,0 1 0,0-1 0,0 1 0,0 0 0,0 0 0,1-1 0,-1 1 0,0 0 0,0 0 0,0 0 0,0 0 0,-1 0 0,-3 0 9,-1-2 234,6 2-283,1 8-106,-1 132 535,0-97-272,0-43-154,0 1-1,0-1 1,0 1 0,0-1-1,0 1 1,0-1-1,1 0 1,-1 1 0,0-1-1,0 0 1,0 1-1,1-1 1,-1 0 0,0 1-1,1-1 1,-1 0-1,0 1 1,1-1 0,-1 0-1,0 0 1,1 1-1,-1-1 1,0 0 0,1 0-1,-1 0 1,1 0-1,-1 1 1,0-1 0,1 0-1,-1 0 1,1 0-1,0 0 1,14 0 51,-12 0-31,2 0 80,0 0 0,40 0 74,-44 0-178,0 0 0,0 0 0,0 0 0,0 0 0,0 0 0,0 0 0,0 0-1,0-1 1,0 1 0,0 0 0,0-1 0,0 1 0,0-1 0,0 1 0,0-1 0,0 1 0,0-1 0,-1 0 0,1 1 0,0-1 0,0 0 0,-1 0 0,1 0 0,0 1 0,-1-1 0,1 0 0,-1 0 0,0 0 0,1 0 0,-1 0 0,1 0 0,-1-1 0,0 1 0,1 0-1,-1 0 1,0 0-1,0 0 1,1 0-1,-1 0 1,1 0-1,-1 0 1,1 0 0,-1 0-1,1 1 1,0-1-1,-1 0 1,1 0-1,0 1 1,0-1-1,-1 1 1,1-1 0,0 0-1,0 1 1,0-1-1,0 1 1,0 0-1,0-1 1,0 1-1,0 0 1,0 0 0,0-1-1,0 1 1,0 0-1,0 0 1,1 0-1,-1 0 1,0 0 0,0 0 0,1 0-1,-1 0 1,0 0 0,0 0 0,0-1-1,0 1 1,0 0 0,0-1 0,0 1-1,0-1 1,0 1 0,0-1 0,0 1-1,0-1 1,-1 0 0,1 0 0,0 1-1,0-1 1,-1 0 0,1 0 0,0 0-1,-1 0 1,1 0 0,-1 0 0,1 0-1,-1 0 1,1 0 0,-1 0 0,1-1-1,-1 1 3,0 0-1,0 0 0,1 0 0,-1 0 0,0 0 0,1 0 0,-1 0 0,1 1 1,0-1-1,-1 0 0,1 0 0,0 0 0,-1 0 0,1 1 0,0-1 1,0 0-1,0 1 0,-1-1 0,1 1 0,0-1 0,0 1 0,0-1 1,0 1-1,0 0 0,0-1 0,0 1 0,0 0 0,0 0 0,0 0 0,2 0 1,-2 0-2,0 0 0,1 0 0,-1 0 0,0-1 0,0 1 0,0 0 0,0 0 0,0-1 0,0 1 0,0 0 0,0-1 0,0 1 0,0-1 0,0 0 0,0 1 0,-1-1 1,1 0-1,0 1 0,0-1 0,0 0 0,-1 0 0,2-1 0,-2 1-16,1 0 0,0 0 0,0 0 0,0 1 0,0-1 1,0 0-1,0 0 0,0 0 0,0 1 0,0-1 0,0 1 0,0-1 0,0 1 0,0-1 1,1 1-1,-1-1 0,0 1 0,0 0 0,0 0 0,1 0 0,-1 0 0,2 0 1,-3 0-13,1-1 38,-1 1-1,0 0 0,0 0 0,0 0 0,1 0 1,-1 0-1,0 0 0,0 0 0,0 0 1,1 0-1,-1 0 0,0 0 0,0 0 0,0 0 1,1 0-1,-1 0 0,0 0 0,0 0 1,0 0-1,1 0 0,-1 1 0,0-1 0,0 0 1,0 0-1,0 0 0,1 0 0,-1 0 0,0 0 1,0 1-1,0-1 0,0 0 0,0 0 1,1 0-1,-1 0 0,0 1 0,0-1 0,0 0 1,0 0-1,0 0 0,0 0 0,0 1 1,0-1-1,0 0 0,0 0 0,0 0 0,0 1 1,0-1-1,0 0 0,0 0 0,0 1 0,0-1 1,0 0-1,0 0 0,0 0 0,0 0 1,0 1-1,0-1 0,0 0-7,15 89 496,-13-79-536,0 0 0,1 0 0,1 0 0,0 0 0,0-1 1,11 18-1,-14-27-166,-1 1 0,1 0 1,0 0-1,0 0 0,0 0 1,0-1-1,0 1 0,0 0 1,0-1-1,0 1 0,0-1 1,0 1-1,0-1 0,0 0 1,0 1-1,2-1 0,11 1-9549,-7-1 5946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9.3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199 358 11925,'6'-10'1370,"0"0"0,0 0 0,8-9 0,-3 4-411,-11 14-882,2-3 237,-12 8 366,-41 37-525,42-33-120,-25 23 94,0 0-110,5-15 2,22-7-5,0 1 0,1 0 0,0 0 0,-8 20 0,12-23 1,-2-1 0,1 1 0,-1 0 0,-4 5 0,1-1-14,5-6 9,0 1 1,1-1 0,0 1-1,0-1 1,0 1-1,1 0 1,0-1 0,0 1-1,0 0 1,2 8-1,-1 7 79,-1-14-59,-1-6-26,1 0-1,0 0 0,0 0 0,0 0 0,0 0 1,0 0-1,0 0 0,0 0 0,0 0 0,0 0 1,0 0-1,1 0 0,-1 0 0,0 0 0,1 0 1,-1 0-1,1 0 0,-1 0 0,1 0 0,-1 0 1,1 0-1,0-1 0,-1 1 0,1 0 0,1 0 1,28 12 88,-17-8-120,-1-1 1,1 0 0,-1-1 0,1-1 0,0 0 0,0 0 0,0-2 0,0 1-1,15-3 1,-2 2-387,-22 0 297,1-1 0,0 1 0,-1-1 0,1 0 0,0 0-1,-1-1 1,1 1 0,-1-1 0,0 0 0,1 0 0,5-5 0,12-5-471,20-1-625,-3-14-63,-2 11-28,-30 10 963,0-1 0,-1 0-1,7-10 1,14-15-1041,-15 18 988,-1 0 1,-1-1-1,0 0 1,-1 0 0,-1-1-1,0 0 1,-1-1-1,-1 0 1,-1 0-1,0 0 1,4-27-1,-3-15 3106,-1-1-1,-5-65 0,0 64 1438,-1 60-4110,1 1-1,0-1 1,-1 0-1,1 0 1,0 0-1,-1 0 1,1 0 0,-1 1-1,0-1 1,1 0-1,-1 0 1,0 1-1,1-1 1,-1 0 0,0 1-1,0-1 1,1 1-1,-1-1 1,0 1-1,0-1 1,0 1 0,0 0-1,0-1 1,0 1-1,0 0 1,1 0-1,-1 0 1,0 0 0,0 0-1,0 0 1,0 0-1,-2 0 1,-1-1 112,4 2-147,-1-1 0,1 0 0,-1 0-1,1 1 1,0-1 0,-1 0 0,1 1 0,-1-1 0,1 0 0,0 1 0,0-1 0,-1 0 0,1 1 0,0-1 0,-1 1 0,1-1 0,0 0 0,0 1 0,0-1 0,0 1 0,0-1 0,-1 1 0,1-1 0,0 1 0,0-1 0,0 1 0,0-1 0,0 1 0,0-1 0,0 1 0,1 0 0,-1 19 83,0-19-51,0 455 2947,0-452-2984,0 0 0,1-1 0,-1 1 1,1 0-1,0 0 0,0-1 0,0 1 1,0-1-1,1 1 0,0-1 0,-1 0 1,1 1-1,0-1 0,1 0 0,3 4 1,5 9 6,1 16 14,6-6 9,-17-22-25,1 0 1,0-1-1,0 0 1,0 1-1,1-1 1,-1 0-1,1 0 0,-1 0 1,1-1-1,0 1 1,0-1-1,1 1 1,-1-1-1,0 0 1,1 0-1,-1 0 0,8 2 1,-6-2 2,1 1 3,0-1-1,0 0 0,1-1 1,-1 0-1,0 0 0,1 0 1,-1 0-1,1-1 0,9-1 1,0 1 18,-14 0-28,0 0 0,-1-1 0,1 1 0,0-1 0,-1 1-1,1-1 1,0 1 0,-1-1 0,1 0 0,-1 0 0,1 0 0,-1 0-1,1 0 1,-1 0 0,0 0 0,1 0 0,-1-1 0,0 1 0,0 0 0,0-1-1,0 1 1,0-1 0,0 1 0,1-3 0,6-8 9,13-4 15,-11 1-16,-2-1 1,8-18-1,3-6 7,47-95 1553,-57 121-1173,-1-5-235,-7 19-188,0 0 25,2 7 8,2 20-1,-5-27-6,-1 1 1,1-1-1,0 0 0,1 0 0,-1 1 1,0-1-1,0 0 0,0 1 0,0-1 1,0 0-1,0 0 0,0 1 0,0-1 1,0 0-1,0 0 0,1 1 0,-1-1 1,0 0-1,0 0 0,0 0 1,1 1-1,-1-1 0,0 0 0,0 0 1,0 0-1,1 0 0,-1 0 0,0 1 1,0-1-1,1 0 0,-1 0 0,0 0 1,0 0-1,1 0 0,-1 0 0,1 0 1,-1 0-1,0 0 1,0 0-1,1 0 0,-1 0 1,0 0-1,1 1 1,-1-1-1,0 0 0,0 0 1,1 0-1,-1 0 1,0 0-1,0 1 1,1-1-1,-1 0 0,0 0 1,0 0-1,1 1 1,-1-1-1,0 0 0,0 0 1,0 1-1,0-1 1,0 0-1,1 0 1,-1 1-1,0-1 0,0 0 1,0 1-1,0-1 1,0 0-1,0 0 1,0 1-1,0-1 0,0 1 1,3 9 6,-3-6-4,1-1 0,0 0 0,0 0 0,0 0 0,1 0 0,-1 0 0,1 0 0,0 0-1,2 3 1,0 1-29,2 3-142,1-1-1,-1 1 1,2-2 0,12 14-1,-2-18-2054,-1 3-2533,-3-6-3469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49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6 13601,'-7'-5'80,"-2"5"-60,2-1-64,4 1-60,-1 0-20,4 44-752,57 3-2152,-10 16-1941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50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264 552 11397,'14'-33'556,"-14"33"-525,0-1-1,0 1 1,1 0-1,-1-1 1,0 1-1,0-1 1,1 1 0,-1 0-1,0 0 1,1-1-1,-1 1 1,0 0-1,1-1 1,-1 1-1,0 0 1,1 0-1,-1 0 1,0-1 0,1 1-1,-1 0 1,1 0-1,-1 0 1,1 0-1,-1 0 1,1 0-1,-1 0 4,1 0-1,-1 0 0,0 0 0,1 0 1,-1 0-1,0-1 0,0 1 0,1 0 0,-1 0 1,0 0-1,0 0 0,1 0 0,-1 0 1,0-1-1,0 1 0,1 0 0,-1 0 0,0 0 1,0-1-1,0 1 0,1 0 0,-1 0 1,0-1-1,0 1 0,0 0 0,0 0 0,1-1 1,-1 1-1,0 0 0,0-1 0,0 1 1,0 0-1,0 0 0,0-1 0,0 1 0,0 0 1,0-1-1,4-117 6622,-4 117-6652,0 1 0,0 0-1,0 0 1,0 0-1,0-1 1,0 1 0,0 0-1,0 0 1,0-1 0,0 1-1,0 0 1,0 0 0,0-1-1,0 1 1,-1 0 0,1 0-1,0 0 1,0-1 0,0 1-1,0 0 1,-1 0 0,1 0-1,0 0 1,0-1 0,0 1-1,-1 0 1,1 0-1,0 0 1,0 0 0,-1 0-1,1 0 1,0 0 0,0 0-1,0 0 1,-1 0 0,1 0-1,0 0 1,0 0 0,-1 0-1,1 0 1,0 0 0,-1 0-1,-5-3 0,3 1-9,1 1 1,0 0 0,0 0-1,-1 0 1,1 1 0,-1-1-1,1 1 1,0-1 0,-1 1-1,1 0 1,-1 0 0,-3 0 0,-92 0-75,96 0 84,0 0 0,1 0 0,-1 1 0,0-1-1,0 1 1,1-1 0,-1 1 0,0-1 0,1 1 0,-1 0 0,1 0 0,-1 0 0,1 0 0,0 0 0,-1 0 0,1 0-1,0 0 1,-1 0 0,1 1 0,0-1 0,0 1 0,0-1 0,0 1 0,1-1 0,-2 3 0,-7 9 22,-14 1 37,1 11-21,5-11-84,4 15-20,10-24 58,-1 0 16,1 1 1,0-1 0,0 1 0,0 0-1,1 0 1,0 0 0,0 0 0,0 1 0,1-1-1,0 1 1,0 11 0,1 21 134,-1-39-146,1 0 1,0 1-1,0-1 0,0 1 0,0-1 1,0 0-1,0 1 0,0-1 1,0 0-1,0 1 0,0-1 1,0 0-1,1 1 0,-1-1 1,0 0-1,0 1 0,0-1 0,0 0 1,1 1-1,-1-1 0,0 0 1,0 0-1,0 1 0,1-1 1,-1 0-1,0 0 0,0 1 1,1-1-1,-1 0 0,0 0 0,1 0 1,-1 1-1,0-1 0,1 0 1,-1 0-1,0 0 0,1 0 1,-1 0-1,0 0 0,1 0 1,2 1 4,13 2 51,-1 0-1,1-1 1,25-1 0,-8-1-6,-32 0-49,0 0 0,0 0 0,0 0 0,-1 0 0,1 0 0,0 0 0,0 0 0,0 0 0,-1-1 0,1 1 0,0 0 0,0 0 0,-1-1 0,1 1 1,0-1-1,-1 1 0,1-1 0,0 1 0,-1-1 0,1 1 0,0-2 0,10-5 7,28-26 38,-11 7-39,-16 10-32,-4-1-34,0-1 0,-2 0 0,0 0 0,-1-1 0,-1 0 0,0 0 0,0-25 0,0-152-145,-5 124 257,1 70-42,0-1 0,0 0 0,0 0 1,-1 1-1,1-1 0,-1 0 1,0 1-1,0-1 0,0 1 0,0-1 1,0 1-1,0-1 0,-1 1 1,1 0-1,-1-1 0,0 1 0,1 0 1,-1 0-1,-2-1 0,-6-8 54,9 10-49,0-1 1,0 0-1,0 0 0,0 0 0,1 0 0,-1 0 0,1 0 1,-1 0-1,1 0 0,-1 0 0,1 0 0,0 0 1,0 0-1,0 0 0,0 0 0,1-3 0,0-4-9,-1 9-8,0 0 0,0-1 0,0 1 0,0 0 0,0 0 0,0 0 0,0 0 0,0 0 0,0-1 0,-1 1 0,1 0 0,0 0 0,0 0 0,0 0 0,0 0 0,0 0 0,0 0 0,0-1 0,0 1 0,0 0 0,-1 0 0,1 0 0,0 0 0,0 0 0,0 0 0,0 0 0,0 0 0,0 0 0,-1 0 0,1 0 0,0 0 0,0 0 0,0 0 0,0 0 0,0 0 0,-1 0 0,1 0 0,0 0 0,0 0 0,0 0 0,0 0 0,0 0 0,0 0 0,-1 0 0,1 0 0,0 0 0,0 0 0,0 0 0,-21 0-58,21 0 59,0 0-1,0 0 1,0 0-1,-1 0 1,1 0 0,0 0-1,0 0 1,0 0-1,-1 0 1,1 0-1,0 0 1,0 0-1,0 0 1,-1 0-1,1 0 1,0 0 0,0 0-1,0 0 1,-1 1-1,1-1 1,0 0-1,0 0 1,0 0-1,0 0 1,0 0-1,-1 0 1,1 1-1,0-1 1,0 0 0,0 0-1,0 0 1,0 0-1,0 1 1,0-1-1,0 0 1,-1 0-1,1 0 1,0 1-1,0-1 1,0 0 0,0 0-1,0 0 1,0 1-1,0-1 1,0 0-1,0 0 1,0 0-1,0 0 1,0 1-1,0-1 1,1 0 0,-1 0-1,0 0 1,0 1-1,0-1 1,0 0-1,-2 28 5,-9-13 12,9 4-1,0-1 0,1 1 0,3 31 0,-1-8 12,-2-25-10,1-12-11,-1 1-1,1-1 0,0 0 0,1 1 1,-1-1-1,1 0 0,0 0 1,0 1-1,1-1 0,1 5 0,26 33 59,-16-2 2,8 1 0,-9-1-9,11-3-34,-9-1-10,-8-30-6,0 1 1,0-1-1,10 7 0,12 14 23,-19-18-6,2 1-1,-1-1 1,1-1 0,23 15 0,-27-20-13,1 0 1,-1 0-1,1-1 1,0 0-1,0-1 1,0 0-1,0 0 1,0-1-1,16 2 1,72-3-1,-93 0-8,-1 0 0,1-1 0,0 1 1,-1-1-1,1 1 0,-1-1 0,1 0 0,0 0 0,-1 0 0,0 0 0,1-1 1,-1 1-1,0-1 0,0 1 0,1-1 0,-1 0 0,-1 0 0,1 0 0,3-3 1,8-7 15,14-3 22,-2-12-11,-2 13-26,-7-16 0,-10 23-6,-1-1 1,-1-1-1,0 1 1,0-1-1,0 1 1,-1-1-1,3-17 1,-4-8-28,-3 18-103,1 16 131,0 0-1,0-1 1,0 1 0,0 0 0,0 0-1,0-1 1,0 1 0,0 0-1,-1 0 1,1-1 0,0 1-1,0 0 1,0 0 0,0 0 0,-1-1-1,1 1 1,0 0 0,0 0-1,-1 0 1,1 0 0,0 0-1,0-1 1,-1 1 0,1 0 0,0 0-1,0 0 1,-1 0 0,1 0-1,0 0 1,0 0 0,-1 0 0,1 0-1,0 0 1,-1 0 0,1 0-1,-1 0 1,-46-1-50,-18 1-55,65 0 105,-1 0 0,1 0 0,0 0-1,-1 0 1,1 0 0,-1 0 0,1 0 0,0 0 0,-1 0 0,1 0 0,0 0 0,-1 0 0,1 1 0,0-1 0,-1 0 0,1 0 0,0 0 0,-1 1 0,1-1 0,0 0 0,-1 1 0,1-1-1,0 0 1,0 0 0,0 1 0,-1-1 0,1 0 0,0 1 0,0-1 0,0 0 0,0 1 0,-1 0 0,-17 27-12,18-28 12,0 0 0,0 1 0,0-1 1,0 0-1,0 1 0,-1-1 0,1 0 1,0 1-1,0-1 0,0 0 0,-1 1 1,1-1-1,0 0 0,0 0 0,-1 1 1,1-1-1,0 0 0,0 0 0,-1 1 1,1-1-1,0 0 0,-1 0 0,1 0 1,0 0-1,-1 0 0,1 1 0,0-1 1,-1 0-1,1 0 0,0 0 0,-1 0 1,0 0 0,-1 0 1,1 1-1,0-1 1,0 0-1,0 1 1,0 0 0,0-1-1,0 1 1,0-1-1,0 1 1,0 0-1,0 0 1,0 0 0,0-1-1,0 1 1,0 0-1,1 0 1,-1 0-1,0 0 1,1 0 0,-1 1-1,1-1 1,-1 0-1,1 0 1,0 0-1,-1 2 1,-1 4 8,1-1-1,-1 1 1,1-1 0,1 1 0,-1 8 0,1-13-7,-1 21-14,1-22 12,0 0 0,0 1 0,0-1 1,1 0-1,-1 0 0,0 0 0,0 0 0,1 0 0,-1 0 1,0 0-1,1 0 0,0 1 0,-1-1 0,1-1 1,-1 1-1,1 0 0,0 0 0,0 0 0,0 1 1,32 6 24,-17 9 12,15-7 18,-12-4-31,1-1 0,-1-2 0,1 1 1,24-1-1,84-3-27,-62-1 24,-59 1-14,-1-1 1,0 0-1,0 0 0,0 0 1,0-1-1,0 0 1,0 0-1,11-6 0,-12 5 3,1 1-1,-1-1 1,1 1-1,0 0 1,0 0-1,0 1 1,0 0-1,13-1 1,-15 2-11,0 0 1,0-1 0,0 1 0,0-1 0,0 0-1,0 0 1,0-1 0,0 1 0,0-1-1,0 1 1,-1-1 0,1-1 0,-1 1-1,4-3 1,9-6 0,16-1-7,-2-8-13,-5 9 37,-6-10 21,-7 11-1,-10 9-20,0 0-1,0 0 0,-1-1 0,1 1 0,-1-1 0,1 1 1,-1-1-1,0 1 0,1-1 0,-1 0 0,0 0 0,0 0 1,0 0-1,0 0 0,-1 0 0,1 0 0,0 0 1,-1 0-1,0 0 0,1-4 0,0-40 521,-1 46-536,0-1-1,0 1 1,0 0-1,0-1 1,0 1-1,0 0 1,-1-1-1,1 1 1,0 0-1,0-1 1,0 1-1,0 0 1,0 0-1,-1-1 1,1 1-1,0 0 1,0 0-1,-1-1 1,1 1-1,0 0 1,0 0-1,-1-1 1,1 1-1,0 0 1,-1 0-1,1 0 1,0 0-1,-1 0 1,1-1-1,0 1 1,-1 0-1,1 0 1,0 0-1,-1 0 1,1 0-1,0 0 1,-1 0-1,-6-2 1,2 1-3,0 0 0,0 0 0,0 0 0,-1 1 0,1-1 0,-8 2 0,-33-1-31,-24 0 38,68 0-5,0 0 0,-1 0 0,1 1 0,0-1 0,0 1-1,0-1 1,-1 1 0,1 0 0,0 0 0,0 0 0,0 0-1,0 0 1,0 0 0,0 1 0,1-1 0,-1 1 0,0-1-1,1 1 1,-1 0 0,1-1 0,-2 3 0,-8 9-2,-15-1-13,0 10-5,4-10-4,1 12 16,3-13 11,3 12 4,13-20-1,-1 0 0,1 1 0,0-1 0,0 1 0,0 0 0,1-1 0,-1 1 0,1 0 0,0 0 1,0 0-1,0 0 0,1 0 0,-1 0 0,1 1 0,0-1 0,1 7 0,-1-11-5,0 0-1,0 0 1,0 1 0,0-1-1,0 0 1,0 0-1,1 0 1,-1 0 0,0 1-1,0-1 1,0 0 0,0 0-1,0 0 1,0 0 0,0 0-1,1 1 1,-1-1-1,0 0 1,0 0 0,0 0-1,0 0 1,1 0 0,-1 0-1,0 0 1,0 0-1,0 0 1,0 0 0,1 1-1,-1-1 1,0 0 0,0 0-1,0 0 1,1 0-1,-1 0 1,0 0 0,0 0-1,0 0 1,0-1 0,1 1-1,-1 0 1,0 0-1,0 0 1,0 0 0,0 0-1,1 0 1,-1 0 0,0 0-1,0 0 1,0-1-1,12 2 20,43-1 16,-51 0-37,1 0 1,-1 0-1,0 0 0,1-1 1,-1 0-1,0 0 1,8-2-1,3-20-1,15 12 5,-16-10-6,16 10 2,-29 10 0,0 1 1,0 0 0,-1-1 0,1 1-1,0-1 1,0 0 0,-1 1-1,1-1 1,0 0 0,-1 1-1,1-1 1,0 0 0,-1 0-1,1 1 1,0-2 0,15-20 0,27-19 35,-34 33 33,-8 8-66,-1 0-1,0 0 0,1 0 1,-1-1-1,0 1 0,0 0 1,1 0-1,-1-1 0,0 1 1,0 0-1,1-1 0,-1 1 1,0 0-1,0 0 0,1-1 1,-1 1-1,0-1 0,0 1 1,0 0-1,0-1 0,0 1 1,0 0-1,0-1 0,0 0 1,0 1-3,0 1 1,0-1-1,0 0 0,0 0 1,0 0-1,0 1 0,0-1 1,0 0-1,0 0 1,0 1-1,0-1 0,0 0 1,0 0-1,0 0 0,0 1 1,1-1-1,-1 0 1,0 0-1,0 0 0,0 1 1,0-1-1,0 0 0,0 0 1,1 0-1,-1 0 1,0 1-1,0-1 0,0 0 1,0 0-1,1 0 0,-1 0 1,0 0-1,0 0 1,0 0-1,1 0 0,-1 1 1,0-1-1,0 0 0,0 0 1,1 0-1,-1 0 1,0 0-1,0 0 0,0 0 1,1 0-1,-1 0 0,0 0 1,0 0-1,1 0 1,-1-1-1,0 1 0,0 0 1,0 0-1,1 0 0,-1 0 1,0 0-1,0 0 1,0 0-1,0-1 0,1 1 1,-1 0-1,0 0 0,0 0 1,0 0-1,1 12 16,1 1 1,0-1-1,1 0 0,4 13 0,-6-21-1,0 0 0,1-1-1,0 1 1,-1-1 0,1 1-1,1-1 1,-1 0 0,0 0 0,1 0-1,-1 0 1,1 0 0,0 0-1,0-1 1,0 1 0,0-1 0,1 0-1,-1 0 1,5 2 0,-2-3-7,0 0 0,1 0 0,-1 0 0,0-1 0,1 0 0,-1 0 0,8-2 0,10 1 15,-15 2-10,-8-1-9,1 0-1,0 0 0,0 1 0,0-1 0,0 0 1,0-1-1,0 1 0,0 0 0,0 0 1,0-1-1,0 1 0,-1-1 0,1 0 0,0 1 1,0-1-1,-1 0 0,1 0 0,1-1 0,6-11 3,-9 11-5,1 1-1,0-1 1,0 1-1,0-1 1,-1 1-1,1 0 0,1-1 1,-1 1-1,0 0 1,0 0-1,0-1 1,1 1-1,-1 0 0,1 0 1,-1 0-1,1 1 1,-1-1-1,1 0 1,-1 1-1,1-1 0,0 1 1,-1-1-1,1 1 1,3-1-1,-4 1 0,0 0 0,1 0 0,-1 0 0,0 0 0,0 0 0,0 0 0,1-1 0,-1 1 0,0 0 0,0-1 0,0 1 0,0-1 0,0 1 0,0-1 0,0 0 0,0 1 0,0-1 0,0 0 0,0 0 0,0 0 0,0 1 0,0-1 0,-1 0 0,1 0 0,0 0 0,-1-1 0,1 1 0,-1 0 0,1-2 0,0 2 0,-1 0 1,0 0-1,1 0 0,-1 0 1,1 0-1,0 0 0,-1 0 1,1 0-1,0 0 0,-1 1 1,1-1-1,0 0 1,0 0-1,0 1 0,-1-1 1,1 0-1,0 1 0,0-1 1,0 1-1,0-1 1,0 1-1,0 0 0,0-1 1,0 1-1,1 0 0,-1 0 1,0-1-1,0 1 0,2 0 1,-2 0 0,0 0 0,-1 0 0,1 0 0,0 0 0,0 0 0,0 0 0,0-1 0,0 1 0,0 0 0,0-1 0,0 1 1,-1-1-1,1 1 0,0-1 0,0 1 0,0-1 0,-1 1 0,1-1 0,0 0 0,-1 0 0,1 1 0,-1-1 0,1 0 0,-1 0 0,1 1 0,-1-1 0,1 0 0,-1 0 1,1-1-1,-1 1 0,0 0 0,0 1 0,0-1 0,1 0 0,-1 0 0,0 1-1,1-1 1,-1 1 0,1-1 0,-1 0 0,1 1 0,-1-1 0,1 1 0,-1-1 0,1 1 0,0-1 0,-1 1 0,1-1 0,0 1 0,-1 0 0,1-1 0,0 1 0,-1 0 0,1-1 0,0 1 0,0 0 0,-1 0 0,2 0 0,-1 0-1,-1 0-1,1 0 1,0 0-1,-1 0 1,1-1-1,-1 1 1,1 0-1,-1 0 1,1 0-1,-1-1 1,1 1-1,-1 0 1,1-1-1,-1 1 1,1 0-1,-1-1 1,1 1-1,-1 0 1,0-1-1,1 1 1,-1-1-1,0 1 1,1-1-1,-1 0-9,1 1 0,-1-1 0,0 0 0,1 1 0,-1-1 0,1 1 0,-1-1 0,1 1 0,0 0 0,-1-1 0,1 1 0,-1-1 0,1 1 0,0 0 0,-1 0 0,1-1 0,0 1 0,-1 0 0,1 0 0,0 0 0,-1 0 0,1 0 0,1 0 0,-2 0 28,2 30 38,0 3-30,3-24 33,-5-8-53,0 0-1,0 0 1,0 0-1,1-1 1,-1 1-1,0 0 0,0 0 1,1-1-1,-1 1 1,0 0-1,1 0 0,-1-1 1,0 1-1,1 0 1,-1-1-1,1 1 0,0 0 1,-1-1-1,1 1 1,-1-1-1,1 1 1,0-1-1,0 1 0,24 1 106,-21-2-115,-2 0 4,-1 1 1,1-1 0,0-1 0,-1 1-1,1 0 1,-1 0 0,1-1 0,0 1-1,-1 0 1,1-1 0,-1 0 0,1 1-1,-1-1 1,1 0 0,-1 0 0,1 0-1,-1 0 1,0 0 0,0 0 0,1 0-1,-1 0 1,0-1 0,0 1 0,0 0-1,1-3 1,7-7-3,-9 10 3,1 1 1,0-1-1,-1 1 0,1-1 1,0 1-1,0-1 0,-1 1 1,1 0-1,0-1 0,0 1 1,0 0-1,-1 0 0,1-1 1,0 1-1,0 0 0,0 0 1,0 0-1,1 0 0,-1 0 5,0 0 0,0 0 0,0 0 0,0 0 0,0 0 0,0 0 0,0 0 0,0 0 0,0-1 0,0 1-1,0 0 1,0-1 0,0 1 0,0-1 0,-1 1 0,1-1 0,0 0 0,0 1 0,1-2 0,6-7 47,-3 4 0,0 0-1,0 0 1,0 1-1,6-4 1,-2 0 18,-8 7-62,0 0 0,0 0-1,0 0 1,0 0-1,0 0 1,0 0-1,1 0 1,-1 0 0,0 1-1,0-1 1,1 0-1,-1 1 1,1-1-1,-1 1 1,1-1 0,-1 1-1,0 0 1,1 0-1,1 0 1,-2 0-8,1 0 1,-1 0-1,0-1 1,0 1-1,0 0 1,0 0-1,0-1 1,0 1-1,1 0 1,-1-1-1,0 1 1,0-1-1,0 1 1,0-1-1,0 0 1,-1 0-1,1 1 1,0-1-1,0 0 1,0 0-1,-1 0 1,1 0-1,0 0 1,0-1-1,-1 1-1,1 0-1,0 1 1,-1-1-1,1 0 1,-1 0-1,1 0 1,0 1-1,0-1 1,0 0-1,-1 0 1,1 1 0,0-1-1,0 1 1,0-1-1,0 1 1,0-1-1,0 1 1,0 0-1,0 0 1,0-1 0,0 1-1,0 0 1,2 0-1,46-11-66,-42 10 65,-5 1 3,0-1 1,0 1-1,0 0 0,-1 0 1,1 0-1,0 0 0,0 0 1,0 0-1,0 0 0,0 0 1,-1 1-1,1-1 0,0 1 1,0-1-1,-1 1 0,1 0 1,0 0-1,-1 0 1,1 0-1,2 2 0,-1 5 2,-3-6-2,0-1 1,0 0-1,0 1 0,1-1 0,-1 0 1,1 1-1,-1-1 0,1 0 1,-1 0-1,1 1 0,0-1 0,-1 0 1,1 0-1,0 0 0,0 0 1,0 0-1,0 0 0,0 0 0,0 0 1,0 0-1,0 0 0,1-1 1,-1 1-1,0 0 0,0-1 0,1 1 1,-1-1-1,2 1 0,-3-1 1,1 0-1,-1 0 0,1 0 1,-1 0-1,1 0 0,-1 0 1,0 0-1,1 0 0,-1 0 1,1 0-1,-1 0 1,1 1-1,-1-1 0,1 0 1,-1 0-1,0 1 0,1-1 1,-1 0-1,1 0 0,-1 1 1,0-1-1,1 0 0,-1 1 1,0-1-1,0 1 1,1-1-1,-1 1 0,8 12-109,24 40-739,-12-28-2967,1-6-4521,-13-18 4285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51.3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391 543 7005,'9'-2'712,"-1"-1"0,0-1 1,-1 1-1,12-8 0,-17 10-410,0 0 1,0-1-1,0 1 0,-1-1 1,1 0-1,-1 1 0,1-1 0,-1 0 1,1 0-1,-1 0 0,0 0 0,0 0 1,0 0-1,0-1 0,0 1 1,-1 0-1,1 0 0,0-1 0,-1 1 1,0 0-1,0-3 0,-8 4-158,-44 0 610,-1 1 285,53 0-1039,-9 0 96,1 1-1,0-1 1,0 1-1,-11 3 0,-25 19 334,7-13-47,1 11-76,1-10-93,1 13-41,3-11-69,6 14-49,4-13 10,16-7-40,1 1 0,-1-1 0,1 1 0,0 0 0,1 0 0,0 0 0,0 1 0,1-1-1,0 1 1,0 0 0,1-1 0,0 1 0,1 12 0,0-20-22,0-1-1,0 0 1,0 1-1,0-1 1,0 0-1,0 1 1,0-1 0,0 0-1,0 1 1,1-1-1,-1 0 1,0 1-1,0-1 1,0 0 0,0 1-1,1-1 1,-1 0-1,0 1 1,0-1-1,1 0 1,-1 0-1,0 1 1,1-1 0,-1 0-1,0 0 1,0 0-1,1 0 1,-1 1-1,0-1 1,1 0 0,-1 0-1,1 0 1,-1 0-1,0 0 1,1 0-1,0 0 1,5 3 10,-1-2-3,1 0 0,-1 0 0,0 0 0,0 0 0,1-1 0,7 0 0,46 1-1,33-1-280,-89 0 250,-1 0 0,1 0-1,0-1 1,0 1 0,-1-1-1,1 0 1,0 1 0,-1-1-1,1-1 1,0 1 0,-1 0-1,0-1 1,1 1 0,-1-1-1,0 0 1,0 1-1,0-1 1,0 0 0,0 0-1,2-4 1,12-9-123,16-1-145,-2-11 136,-18 21 109,4-4-6,-4-7 26,-1-1 0,-1-1 1,-1 1-1,-1-2 1,12-38-1,-14 21-9,-1 0 0,-1 0 0,-2-1 0,-4-48 0,0 16 33,2-68 493,1 136-483,-1-1 0,-1 1 0,1 0 1,0 0-1,0 0 0,-1 0 0,1-1 0,-1 1 0,0 0 1,0 0-1,1 0 0,-1 0 0,-1 0 0,1 1 1,0-1-1,0 0 0,-1 0 0,1 1 0,-1-1 0,1 1 1,-1-1-1,0 1 0,1 0 0,-3-2 0,-5-3 3,4-3-4,5 8-9,0 1 0,0 0 0,0-1-1,0 1 1,-1 0 0,1-1 0,0 1-1,0 0 1,0-1 0,0 1 0,0 0-1,-1 0 1,1-1 0,0 1 0,0 0-1,-1 0 1,1-1 0,0 1 0,0 0-1,-1 0 1,1 0 0,0-1 0,-1 1 0,1 0-1,0 0 1,-1 0 0,1 0 0,-1 0-1,-19-1-21,20 1 23,0 0 0,-1 0 0,1 0-1,0 0 1,-1 0 0,1 0 0,0 0 0,-1 0 0,1 0 0,0 0 0,-1 0 0,1 1-1,0-1 1,-1 0 0,1 0 0,0 0 0,0 0 0,-1 1 0,1-1 0,0 0 0,0 0-1,-1 1 1,1-1 0,0 0 0,0 0 0,0 1 0,-1-1 0,1 0 0,0 1 0,0-1-1,0 0 1,0 0 0,0 1 0,0-1 0,-1 1 0,-4 6 17,3-5 0,0 1 0,0 0 0,0 0 0,1 0 0,-1 0 0,1 0 0,0 0 0,0 0 0,0 0 0,-1 6 0,-2 5 63,0 1-1,1 0 1,1-1 0,-1 26 0,-10 115 302,13 12-116,0-161-256,1 0 0,-1 0 0,1-1 0,1 1 0,-1 0 0,1-1 0,0 1 0,0-1 0,0 1 0,1-1 0,6 10 0,3 7 26,1 21 34,10-3-28,-22-35-36,1-1-1,0 1 1,1 0 0,-1-1-1,1 1 1,0-1-1,0 1 1,0-1-1,1 0 1,-1-1-1,1 1 1,8 6-1,-1-1 22,1-1-1,0 0 0,18 8 1,-23-13-16,0 0-1,0-1 1,0 0 0,0-1 0,1 1 0,-1-1 0,15-1 0,-3 1 5,-15 0-14,1 0 0,-1-1 0,1 1 0,-1-1-1,1-1 1,-1 1 0,0 0 0,1-1-1,-1 0 1,0 0 0,1 0 0,-1-1 0,4-2-1,19-24-23,-4 13 16,1-16-25,1 14-11,-8-12 19,-12 19 8,0 0 0,13-15 0,7-10 14,-16 22 236,1 0 0,0 1 1,0 0-1,19-16 0,-18 18 205,-10 9-434,0 0 0,-1 0-1,1 0 1,0 1 0,0-1 0,0 0 0,0 1 0,-1-1 0,1 1 0,0-1 0,0 1 0,0-1 0,0 1 0,0-1-1,0 1 1,0 0 0,1 0 0,-1-1 0,0 1 0,0 0 0,2 0 0,0 7 89,-1 3-26,2 1 0,-1-1-1,10 19 1,12 7-12,36 50 5,-51-72-221,1 3-1009,0-7-2535,-7-9 1838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52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30 223 13861,'-29'0'2428,"70"0"-2388,144 0 33,-178 1-68,-1-1 1,1 1-1,0 1 1,0-1-1,0 1 1,9 4-1,-10-3-3,1-1 0,-1 0 0,1 0 0,0-1 0,0 0 0,10 1 0,213-2 1251,-229 0-1236,0 0 0,1 0-1,-1 0 1,0 0 0,0 0 0,1 0-1,-1-1 1,0 1 0,0 0 0,0-1 0,0 1-1,0-1 1,1 1 0,-1-1 0,0 0 0,0 1-1,0-1 1,0 0 0,-1 0 0,1 0 0,0 0-1,0 0 1,0 0 0,0-1 0,0 1-3,0 0 0,-1 0 0,1 0 0,0 0-1,0 0 1,-1 0 0,1 1 0,0-1 0,0 0 0,0 0 0,0 1 0,0-1 0,0 1 0,0-1 0,0 1 0,1-1 0,-1 1 0,0 0 0,0-1 0,0 1 0,0 0 0,1 0 0,-1 0 0,2 0 0,-5 0 398,-1 0-313,1 0-1,-1 0 1,0 0 0,0 0 0,1 1 0,-1-1-1,0 1 1,0 0 0,1 0 0,-4 1 0,-9 22 241,-13-13-143,12 9-106,-18-9-51,18 13-29,-13-13 9,21 3-7,3-3-6,-25 22 16,25-26-16,3-6-5,1 1 1,0-1 0,0 0-1,0 1 1,0-1 0,1 1-1,-1-1 1,0 1-1,1-1 1,-1 1 0,1 0-1,-1-1 1,1 1 0,0 0-1,0-1 1,0 1 0,0 2-1,0 38 271,0-42-273,0 0 2,0 0 0,0 1-1,0-1 1,0 1 0,0-1 0,0 0 0,0 1 0,0-1-1,0 0 1,0 1 0,1-1 0,-1 1 0,0-1 0,0 0-1,0 1 1,1-1 0,-1 0 0,0 0 0,0 1 0,1-1-1,-1 0 1,0 1 0,1-1 0,-1 0 0,0 0 0,1 0-1,-1 1 1,0-1 0,1 0 0,-1 0 0,1 0 0,69 33 58,-1 1-104,-49-25 43,0 1 0,26 16 0,-24 1 127,-14-20-90,-6-6-29,0 1-1,-1-1 1,1 0 0,-1 1-1,1-1 1,-1 1-1,1-1 1,-1 1-1,0-1 1,0 1 0,0 0-1,0 0 1,0 0-1,0-1 1,0 1-1,-1 0 1,1 0 0,-1 0-1,0 0 1,1 0-1,-1 0 1,0 1-1,0 1 1,-9-1 27,-34-2-1,-6-1-17,-63 0 29,110 0-46,0 0 1,1 0-1,-1 0 0,0 0 1,0-1-1,1 1 0,-1 0 0,1-1 1,-1 0-1,0 1 0,1-1 1,-1 0-1,1 0 0,0 0 1,-1 0-1,1 0 0,0 0 0,-1 0 1,1 0-1,0-1 0,0 1 1,0 0-1,-1-3 0,1 3-2,1 0-1,-1 0 1,0 0-1,0 0 1,1 0-1,-1 0 1,0 0-1,0 0 0,0 0 1,0 0-1,0 1 1,-1-1-1,1 0 1,0 1-1,0-1 1,0 1-1,-1-1 1,1 1-1,0-1 1,0 1-1,-1 0 1,-1 0-1,2 0 2,1 0-1,0 0 1,-1-1 0,1 1-1,0 0 1,-1 0 0,1 0-1,0 0 1,0 0 0,-1 0-1,1 0 1,0-1-1,-1 1 1,1 0 0,0 0-1,0 0 1,0 0 0,-1-1-1,1 1 1,0 0 0,0 0-1,0-1 1,-1 1 0,1 0-1,0-1 1,0 1 0,0 0-1,0-1 1,-17-21-55,17 21 54,-1 1 0,1-1 0,-1 1 0,1-1 0,-1 0 1,1 0-1,-1 1 0,1-1 0,0 0 0,-1 0 0,1 0 1,0 1-1,0-1 0,-1 0 0,1 0 0,0 0 0,0 0 1,0 0-1,0 1 0,0-1 0,0 0 0,1 0 0,-1 0 0,0 0 1,1-1-1,-1 1-8,0-13-64,-1 12 72,1 1-1,0 0 1,0-1-1,-1 1 1,1-1 0,0 1-1,0 0 1,0-1-1,1 1 1,-1-1-1,0 1 1,1 0 0,-1-1-1,0 1 1,1 0-1,0-1 1,-1 1-1,1 0 1,0 0-1,-1-1 1,1 1 0,0 0-1,0 0 1,2-2-1,37-11-14,-20 3 14,100-31-115,-90 30 129,0-1 0,-1-1-1,-1-1 1,31-22 0,-46 28-1,-1-1 0,0-1 1,-1 0-1,0 0 0,-1-1 0,-1 0 1,1-1-1,-2 0 0,0-1 0,11-23 1,-12 13 324,0 1 1,-1-1 0,-1-1 0,-2 1 0,0-1-1,-1 1 1,-3-27 0,-4 51-393,4 0 56,0 0 1,0 0 0,0 0-1,0 0 1,0 0 0,0 1-1,0-1 1,0 0 0,0 1-1,0-1 1,0 0 0,0 1-1,0 0 1,0-1 0,0 1-1,0-1 1,1 1 0,-1 0-1,0 0 1,0-1-1,1 1 1,-1 0 0,1 0-1,-1 0 1,1 0 0,-1 0-1,1 0 1,-1 0 0,1 0-1,0 0 1,-1 1 0,0 6 14,0 0-1,0 0 1,1 15 0,0-14 19,0-1 0,0 1 0,-3 12 1,-14 24 147,11-18-31,0 1-1,-2 34 0,6-44-118,-7 242 176,10-209-159,-1-49-51,0 0 1,0-1-1,0 1 1,1 0-1,-1-1 1,0 1-1,1 0 1,0-1-1,-1 1 1,1 0-1,0-1 1,0 1-1,0-1 1,0 0-1,0 1 1,0-1-1,0 0 1,1 1-1,-1-1 1,0 0 0,1 0-1,-1 0 1,1 0-1,-1 0 1,3 0-1,5 5-69,-9-5 56,1-1-1,0 1 1,-1-1-1,1 1 1,-1-1-1,0 1 1,1 0 0,-1-1-1,1 1 1,-1-1-1,0 1 1,1 0-1,-1 0 1,0-1-1,0 1 1,0 0-1,0-1 1,1 1-1,-1 0 1,0 0 0,0 0-1,0 0-6,0-1-1,-1 1 0,1-1 1,1 1-1,-1-1 1,0 1-1,0-1 0,0 1 1,0-1-1,0 0 1,0 1-1,0-1 0,1 1 1,-1-1-1,0 1 1,0-1-1,1 0 0,-1 1 1,0-1-1,0 0 1,1 1-1,-1-1 0,0 0 1,1 1-1,-1-1 1,1 0-1,0 1 0,20 5-962,39-1-9908,-55-5 7029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53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3 335 7829,'-1'-3'321,"1"2"-237,0 0 0,-1 0 0,1 0 0,0 1 1,0-1-1,0 0 0,-1 0 0,1 0 0,0 0 0,0 0 1,1 0-1,-1 0 0,0 0 0,0 0 0,0 0 0,0 1 0,1-1 1,-1 0-1,1 0 0,-1 0 0,0 0 0,1 1 0,-1-1 1,1 0-1,0 0 0,-1 1 0,1-1 0,0 0 0,-1 1 1,1-1-1,0 1 0,1-1 0,116-19 126,197-5 0,-191 23 4568,-130 2-4469,4 0-289,0 0 0,0 0 0,0 0 0,0 1 0,0-1 1,0 0-1,0 1 0,0-1 0,0 1 0,0 0 0,-2 1 0,-9 19 120,11-20-137,0 0 1,0-1-1,0 1 1,1 0-1,-1-1 1,0 0-1,0 1 1,0-1-1,0 0 1,0 0-1,-3 0 1,4 0-7,1 0 1,-1 0-1,0 0 1,1 0-1,-1 0 0,0 0 1,1 1-1,-1-1 1,0 0-1,1 0 1,-1 0-1,0 1 0,1-1 1,-1 0-1,1 1 1,-1-1-1,1 1 1,-1-1-1,1 1 0,-1-1 1,0 1-1,-7 8-23,4-5 9,0 0 1,0-1-1,-1 1 1,1-1-1,-1 0 1,-8 4-1,3-1 3,-28 18 10,35-23 7,-9 7 23,1 1 0,-18 16 0,23-17 10,5-7-24,0-1 0,1 1 0,-1 0 0,0 0 0,1 0-1,-1 0 1,0-1 0,1 1 0,-1 0 0,1 0 0,0 0-1,-1 0 1,1 0 0,0 0 0,0 0 0,-1 0 0,1 0 0,0 1-1,0 0 1,0-1 185,7-1-157,-5 0-34,0 0 0,-1 1 0,1-1 0,0 0-1,0 0 1,0-1 0,-1 1 0,1 0 0,0 0 0,0-1-1,-1 0 1,1 1 0,0-1 0,-1 0 0,1 1-1,2-3 1,10-23 84,14 14-1,-14-7-38,15 8 39,-13-15 80,16 13 130,-31 12-278,0-1 1,0 1 0,-1 0 0,1-1 0,0 1-1,0-1 1,-1 1 0,1-1 0,-1 0 0,1-1-1,5-11 180,-5 11-146,1 1 0,1-1 0,-1 1-1,0 0 1,0 0 0,1 0-1,0 0 1,3-2 0,17-14 573,-11 6-4,1 0-1,25-17 1,-30 23-657,-8 6 49,0-1 0,1 1 1,-1 0-1,0 0 0,0 0 0,1 0 0,-1 0 1,0 0-1,1 0 0,-1 0 0,0-1 0,0 1 0,1 0 1,-1 0-1,0 0 0,1 0 0,-1 0 0,0 1 1,0-1-1,1 0 0,-1 0 0,0 0 0,1 0 1,-1 0-1,0 0 0,0 0 0,1 0 0,-1 1 0,0-1 1,0 0-1,1 0 0,-1 0 0,0 1 0,0-1 1,0 0-1,1 0 0,-1 1 0,0-1 0,0 0 1,0 0-1,0 1 0,0-1 0,0 0 0,1 0 0,-1 1 1,0-1-1,0 0 0,0 1 0,0-1 0,0 0 1,0 1-1,12 59 503,4-6-464,-11-33-57,-5-15-10,1-1 0,0 1 0,1 0 1,0-1-1,0 1 0,0-1 1,0 1-1,1-1 0,0 0 1,0 0-1,5 6 0,-5-8-300,0 0 0,0 0-1,1 0 1,-1-1 0,1 1-1,-1-1 1,1 0 0,0 0-1,0 0 1,0 0-1,0-1 1,0 1 0,0-1-1,0 0 1,1 0 0,-1-1-1,8 1 1,-1-1-845,-8 1 946,0 0 0,-1-1 0,1 0-1,0 0 1,0 0 0,-1 0 0,1 0-1,0 0 1,0-1 0,-1 1 0,1-1-1,0 0 1,-1 0 0,1 0 0,-1 0-1,3-2 1,12-22-871,-1 14 283,-3-10 236,-4 9 511,-1-1 0,0-1-1,-2 0 1,11-27-1,6-32 3328,-12 27 1687,-11 46-4716,2-2-268,0 10 1374,2 49-747,13 61-1,-17-117-596,1-1-1,-1 1 1,0 0 0,1 0-1,-1 0 1,0 0 0,1-1 0,-1 1-1,1 0 1,0-1 0,-1 1-1,1 0 1,-1-1 0,1 1 0,0-1-1,0 1 1,-1-1 0,1 1-1,0-1 1,0 1 0,-1-1-1,1 0 1,0 1 0,0-1 0,0 0-1,0 0 1,0 0 0,1 0-1,30 0 66,-20-1-31,-12 1-42,1 0 0,0 0 0,-1 0-1,1 0 1,0 0 0,-1 0 0,1 0 0,-1 0-1,1-1 1,0 1 0,-1 0 0,1 0 0,-1-1-1,1 1 1,0 0 0,-1-1 0,1 1 0,-1-1-1,1 1 1,-1 0 0,0-1 0,1 1 0,-1-1-1,1-1 1,17-28-5,1 17-30,-1-10-8,4 10 7,26-47 22,62-48 745,-108 106-722,0 0 1,1 0-1,-1 1 0,1-1 0,-1 1 0,1-1 0,-1 1 0,1 0 0,0 0 1,0 0-1,0 1 0,-1-1 0,1 1 0,0-1 0,0 1 0,0 0 0,0 0 1,5 1-1,-1-1-2,-7 0-8,1 0 1,-1 0-1,0 0 0,1 0 1,-1 0-1,1 0 0,-1 0 1,1 0-1,-1 0 0,0 1 0,1-1 1,-1 0-1,1 0 0,-1 0 1,0 1-1,1-1 0,-1 0 1,0 1-1,1-1 0,-1 0 1,0 1-1,1-1 0,-1 0 0,0 1 1,0-1-1,0 0 0,1 1 1,-1-1-1,0 1 0,5 11 4,-3-9-2,0 1 1,0 0-1,0 0 0,0-1 1,0 1-1,1-1 0,3 4 0,45 56 74,-47-57-60,0-1 1,0 1 0,1-1 0,0 0 0,0 0 0,1 0-1,-1-1 1,1 0 0,8 4 0,-11-6-10,0 0 1,1 0 0,-1 0 0,0-1-1,1 0 1,0 1 0,-1-1 0,1 0-1,0-1 1,0 1 0,-1-1 0,8 0-1,74 0-801,-83 0 759,-1 0 0,0-1 0,0 1 0,1 0 0,-1-1 0,0 0 0,0 1 0,1-1 0,-1 0 0,0 1 0,0-1 0,0 0 0,0 0 0,0 0 0,0 0 0,0 0 0,0 0 0,-1 0 0,1 0 0,0 0 0,0-1 0,-1 1 0,1 0 0,-1 0 0,1-1 0,-1 1 0,0 0 0,1-2 0,1-4-175,3-2-190,0 1-1,1 0 1,10-11 0,-10 13 190,-1 0 0,0-1 0,8-13 0,27-86-110,-40 105 266,4-6-244,-2 8 232,-1 5 106,0 21-43,4 6 95,2-12 427,-7-18 2225,6-10-2675,17-19 49,-18 20 27,-5 1-15,0 4-125,0 0 1,0 0 0,0 0 0,0 0 0,0 0 0,1 0 0,-1 0-1,0 0 1,0 0 0,1 0 0,-1 0 0,0 0 0,1 0 0,-1 0-1,1 0 1,-1 0 0,1 0 0,0 1 0,-1-1 0,1 0 0,0 0 0,-1 1-1,1-1 1,1 0 0,5-5 36,-6 3-21,0 1 0,0-1 0,-1 1 0,1-1 0,-1 1 0,1-1 0,-1 1-1,0-1 1,0 1 0,0-1 0,0 0 0,-1-3 0,0-6-23,1 10-39,-7 2-30,-30 0 5,33 6 46,-14 19 27,18-25-6,-1 1 1,1-1-1,0 1 1,-1-1-1,1 1 1,0-1-1,-1 1 0,1 0 1,0-1-1,0 1 1,-1-1-1,1 1 1,0 0-1,0-1 0,0 1 1,0-1-1,0 1 1,0 0-1,0 0 1,0-1-2,0 3 4,0-1-1,0 1 1,0 0 0,-1-1 0,1 1 0,0-1 0,-1 1 0,-1 2 0,-13 8 40,14-12-40,0 0-1,1 0 1,-1 1-1,1-1 1,-1 0-1,1 0 1,0 1-1,0-1 1,-1 0-1,1 1 1,0-1 0,0 0-1,0 1 1,0-1-1,1 2 1,-1 16 76,0 123 304,0-141-383,0-1 0,0 1 0,0-1 0,0 0 0,0 1 0,0-1 0,0 1 0,0-1 0,0 0 0,0 1 0,1-1 0,-1 1 0,0-1 0,0 0 0,0 1 0,1-1 0,-1 0 0,0 1 0,0-1 0,1 0 0,-1 1 0,0-1 0,1 0 0,-1 0 0,0 1 0,1-1 0,-1 0 0,0 0 0,1 0 0,-1 0 0,0 1 0,1-1 0,-1 0 0,1 0 0,-1 0 0,16 5 12,1-1 0,-1-1 0,0-1-1,26 1 1,80-3-34,-55-1 16,-41 2-1,-16 0 2,0-1 0,0 0-1,1-1 1,-1 0-1,0 0 1,14-4 0,28-21-43,-3 14-84,-8-8-29,-9 8 21,-2-13 40,-27 23 97,0 1 0,0-1 0,-1 0-1,1 0 1,0 0 0,-1 0-1,1 0 1,-1 0 0,0-1 0,0 1-1,0-1 1,0 0 0,0 0 0,-1 1-1,1-1 1,-1 0 0,2-4 0,0-2-22,1-1 0,-1 1 1,-1-1-1,0 0 0,0 0 0,-1 0 1,0 0-1,-1-13 0,0 23 24,0-1 0,0 1 0,0 0 0,0-1 0,0 1-1,0-1 1,0 1 0,0-1 0,0 1 0,-1-1 0,1 1-1,0-1 1,0 1 0,0-1 0,-1 1 0,1 0 0,0-1 0,-1 1-1,1 0 1,0-1 0,-1 1 0,1 0 0,0-1 0,-1 1-1,1 0 1,-1-1 0,1 1 0,0 0 0,-1 0 0,1 0 0,-1-1-1,1 1 1,-1 0 0,0 0 0,-6-3 4,3 2 0,-1-1 0,0 1 0,0 0 0,0 1 0,0-1 0,0 1 0,1 0 1,-9 0-1,-38 0 82,12 0-10,38 0-70,0 0-1,0 0 0,0 0 1,0 0-1,0 0 1,0 0-1,0 1 0,0-1 1,1 0-1,-1 0 1,0 1-1,0-1 0,0 0 1,0 1-1,1-1 1,-1 1-1,0-1 0,0 1 1,1 0-1,-1-1 1,-1 2-1,-9 6 43,2-2 22,2 0-1,-1 1 0,-11 11 0,-9 10 63,16-13-48,7-8-64,2-3-11,1-1 1,0 1-1,0-1 1,0 1-1,0 0 1,1 0-1,-1 0 1,1 0-1,0 0 0,0 0 1,0 0-1,1 0 1,0 0-1,0 8 1,0 72 220,0-83-227,0-1 0,0 1 0,0 0 0,0 0 1,0-1-1,0 1 0,0 0 0,0 0 0,0-1 0,1 1 1,-1 0-1,0 0 0,1-1 0,-1 1 0,0 0 0,1-1 1,-1 1-1,1 0 0,-1-1 0,1 1 0,-1-1 1,1 1-1,-1-1 0,1 1 0,0-1 0,-1 1 0,1-1 1,1 1-1,43 15 73,-36-12-58,0 0 1,1 0 0,-1-1-1,1-1 1,0 1 0,0-2-1,12 2 1,-5-1 4,184 5-1182,-196-7 1042,0 0-55,-1-1 0,1 1 0,-1-1 0,1 0 0,-1 0 0,0 0 0,1-1 0,-1 1 0,0-1 0,0 0 0,0-1 0,7-4 0,-7 4-134,-1 1 1,1-1-1,0 1 0,0 0 1,0 0-1,1 1 0,-1-1 1,0 1-1,1 0 0,-1 0 1,1 0-1,8 0 0,-10 2-46,1-1-1,0 0 1,-1-1-1,1 1 1,0-1-1,-1 1 0,1-1 1,-1 0-1,5-2 1,-2-1-269,-1 0 0,1-1 1,-1 1-1,0-1 1,6-7-1,-11 12 620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54.0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34 12529,'-8'12'3524,"9"-6"1528,24-4 799,-12-2-7268,295 0 1632,-295 0-292,0-2-1,0 1 1,-1-2-1,24-6 0,-24 5-130,0 1 0,1 0 0,-1 1 0,25-2 0,2 6-694,-26-1 114,1 0 0,0-1-1,0-1 1,0 0 0,19-5 0,-12-2-1057,-17 6 1263,-1 0 0,1 1 0,0 0-1,0-1 1,0 1 0,0 1 0,0-1 0,5 0-1,9 1-3370,-5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1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58 154 9037,'0'-87'3830,"0"86"-3830,0 0 1,1 0-1,-1 0 0,0 0 0,1 0 0,-1 0 0,1 0 1,0 0-1,-1 0 0,1 0 0,0 0 0,-1 1 0,1-1 1,0 0-1,0 0 0,0 1 0,0-1 0,0 0 0,0 1 1,0-1-1,0 1 0,0 0 0,0-1 0,0 1 0,0 0 1,0-1-1,0 1 0,0 0 0,2 0 0,4-3 18,7-3 147,0 0 1,1 0-1,-1 1 0,1 1 1,20-4-1,-2 4 1010,62-1 1,-94 5-1146,0 0 1,0 0-1,-1 1 1,1-1-1,0 0 1,0 0-1,-1 0 1,1 1-1,0-1 0,-1 0 1,1 1-1,-1-1 1,1 1-1,0-1 1,-1 1-1,1-1 1,-1 1-1,1-1 1,-1 1-1,1-1 1,-1 1-1,1 0 0,-1-1 1,0 1-1,1 0 1,-1-1-1,0 1 1,0 0-1,0-1 1,1 1-1,-1 1 1,1 24 358,-1-21-242,0 96 1462,0-98-1580,-1 0 1,1 0-1,0 0 0,-1 0 1,0 0-1,0 0 0,0 0 1,0-1-1,0 1 0,-1 0 1,1-1-1,-1 1 0,1-1 1,-1 1-1,0-1 0,0 0 1,0 0-1,0 0 0,-1 0 0,1 0 1,-3 1-1,-14 15 147,0 23 177,-18 2-45,17-2-32,-12-10-112,21-21-94,0-1-1,-17 22 0,14-13 2,2-3-18,1 0 0,0 0 0,-16 32-1,18-17 7,-3-13-42,-7 15 15,14-22-30,3-7 5,1 0 0,-1 0-1,1 0 1,0 0 0,0 0 0,0 0-1,1 0 1,-1 1 0,1-1 0,-1 4-1,1-5 13,0-2-15,0 1 0,-1-1 1,1 1-1,0-1 0,0 0 0,0 1 0,0-1 1,0 1-1,0-1 0,0 1 0,0-1 1,0 0-1,0 1 0,0-1 0,0 1 0,0-1 1,0 1-1,0-1 0,0 0 0,0 1 1,1-1-1,-1 1 0,0-1 0,0 0 1,0 1-1,1-1 0,-1 0 0,0 1 0,1-1 1,-1 0-1,0 1 0,1-1 0,-1 0 1,0 1-1,1-1 0,-1 0 0,0 0 0,1 0 1,-1 1-1,1-1 0,-1 0 0,0 0 1,1 0-1,-1 0 0,1 0 0,-1 0 0,1 0 1,-1 0-1,1 0 0,0 0 0,62 0 42,-55 0-43,0 0 0,-1-1 0,1 0-1,14-3 1,25-21-1,2 12-28,2-13-83,2 11-239,0-16-261,-1 15-335,-40 9 534,-1-1-1,13-11 0,28-19-1329,104-62-7821,-125 78 6613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54.2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11 13781,'-84'47'6680,"76"-35"-4665,8-12-1971,0 0 0,0 1 0,-1-1 0,1 0 0,0 1 0,0-1 0,0 0 0,0 1 0,0-1 0,0 0 0,0 1 0,0-1 0,0 1 0,0-1 0,0 0 0,0 1 0,0-1 0,0 0 0,0 1 0,0-1 0,0 0 0,0 1 0,1-1 0,-1 0 0,0 1 0,0-1 0,0 0 0,1 0 0,-1 1 0,0-1 0,0 0 0,1 0 0,-1 1 0,0-1 0,0 0 0,1 0 0,-1 0 0,0 1 0,1-1 0,-1 0 0,0 0 0,1 0 0,-1 0 0,0 0 0,1 0 0,-1 0 0,1 0 0,59 5 413,69-4 0,-71-1-419,-51-1-40,1 0 1,-1 0-1,1 0 1,-1-1 0,1 0-1,-1 0 1,0-1 0,11-5-1,-11 4-31,0 1 1,-1 0-1,1 1 0,0 0 0,1 0 1,-1 0-1,0 1 0,12-1 0,3 3-177,-14 0 21,-1-1 0,0 0-1,1 0 1,-1-1 0,1 0 0,11-3 0,2-5-618,-17 6 470,0 1-1,1 0 1,-1 1-1,1-1 1,-1 1-1,1 0 1,-1 0-1,1 0 1,5 0-1,3 2-1085,-10-1 715,1 1-1,-1-1 1,1 0-1,0-1 1,-1 1-1,1 0 1,-1-1 0,6-1-1,9-13-3979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05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124 126 3596,'0'-39'3310,"0"38"-3276,0 1 0,0 0-1,0-1 1,0 1 0,0-1 0,1 1-1,-1-1 1,0 1 0,0-1 0,0 1 0,0 0-1,1-1 1,-1 1 0,0 0 0,0-1 0,1 1-1,-1-1 1,0 1 0,1 0 0,-1 0-1,0-1 1,1 1 0,-1 0 0,1 0 0,-1-1-1,0 1 1,1 0 0,-1 0 0,1 0 0,-1 0-1,1 0 1,-1-1 0,1 1 0,0 0-2,-1 0 1,1 0 0,-1 0-1,1 0 1,-1 0 0,1 0 0,-1 0-1,1-1 1,-1 1 0,0 0-1,1 0 1,-1 0 0,1-1-1,-1 1 1,0 0 0,1-1-1,-1 1 1,0 0 0,1-1 0,-1 1-1,0 0 1,0-1 0,1 1-1,-1-1 1,0 1 0,0 0-1,0-1 1,1 1 0,-1-1-1,0 1 1,0-1 0,0 1-1,0-1 1,0 0 0,10-29 2011,-3 7-832,-6 11 3871,-1 29-5109,0-12 30,0 0 10,0 17-12,0-21-3,0-1 1,0 1 0,0-1 0,0 1 0,0-1 0,0 1 0,0-1-1,0 1 1,0-1 0,-1 1 0,1-1 0,0 1 0,0-1 0,-1 1 0,1-1-1,0 1 1,0-1 0,-1 0 0,1 1 0,-1-1 0,1 1 0,0-1-1,-1 1 1,-3 3 6,2-2-2,0 0 0,0 0 1,0 0-1,0 1 0,0-1 0,1 1 1,-1-1-1,1 1 0,0-1 1,0 1-1,0 0 0,0 0 1,0 0-1,0 0 0,1 0 1,-1 5-1,1-4 33,-1 0 0,1 0 0,-1 0 0,0 0 0,0-1 0,0 1 0,0 0 0,-1-1 0,-2 5 1,-3 8 146,-12 53 626,13-47-525,-11 31-1,12-37-191,0 0 0,1 0 0,-2 20 0,-2 5 45,-7 41 316,-10 143-1,24-97-225,1-71-24,0-55-198,0 1 0,1-1-1,-1 0 1,0 0 0,1 0 0,-1 1 0,1-1 0,0 0-1,-1 0 1,1 0 0,0 0 0,1 0 0,-1 0 0,0 0-1,0 0 1,1-1 0,-1 1 0,1 0 0,0-1 0,1 2-1,-1-2-1,-1 1-1,1-1 0,0 1 1,-1-1-1,1 1 0,-1 0 0,0 0 1,0-1-1,0 1 0,0 0 1,0 0-1,0 0 0,0 0 0,0 0 1,-1 1-1,1-1 0,-1 0 0,0 0 1,0 5-1,1-4 0,-1 0 0,0 0 0,1-1 0,-1 1 0,1 0 1,0 0-1,0 0 0,0 0 0,0-1 0,1 1 0,-1 0 0,3 3 0,-2-3 2,0-1-1,-1 1 0,1-1 1,-1 1-1,0 0 0,0-1 1,0 1-1,0 0 0,0 0 1,-1 0-1,1 0 0,-1 5 1,0-5 1,1 0 0,-1 0 0,0 0 0,1 0 0,0 0 0,0 0 1,0 0-1,0 0 0,0-1 0,0 1 0,1 0 0,-1-1 0,4 5 0,-3-4 3,0-1 0,0 1 0,-1-1 0,1 1-1,-1 0 1,0 0 0,0 0 0,0 0-1,0-1 1,0 1 0,-1 1 0,1-1 0,-1 5-1,1 0 10,0 0-1,0-1 1,0 1-1,5 13 1,-3-13-5,-1-1 0,-1 1 0,1 0-1,0 15 1,8 86 87,-5-12-49,24 142 1,-14-143 525,4 144-1,-19-1-310,0-235-263,0 0 0,-1 0 0,1 0 0,-1 0-1,0 0 1,-1 0 0,1-1 0,0 1 0,-1 0 0,0-1 0,-3 6 0,3-6-1,0 1 1,0-1-1,0 1 0,1-1 0,-1 1 1,1 0-1,0 0 0,0 0 1,0 0-1,1 0 0,-1 6 1,1 2345 985,0-2350-987,-1-1 0,1 0-1,-1 0 1,0 0 0,0 0-1,0 0 1,-4 8 0,3-9-1,1 1 0,-1 0 0,1 0 0,0 0 1,0 1-1,1-1 0,-2 8 0,1 21 21,-3 1-1,-8 39 1,1-16-8,-5 33 4,6-40 1,2 0 1,-2 70-1,10 642 98,0-761-117,0 0 1,0-1 0,0 1 0,0 0 0,0-1 0,0 1 0,0 0 0,1-1 0,-1 1-1,0-1 1,0 1 0,1 0 0,-1-1 0,0 1 0,1-1 0,-1 1 0,0-1-1,1 1 1,-1-1 0,1 1 0,-1-1 0,1 0 0,-1 1 0,1-1 0,-1 1-1,1-1 1,-1 0 0,1 0 0,0 1 0,0-1 0,0 0 1,-1 1-1,1-1 1,0 0-1,-1 1 1,1-1-1,-1 1 0,1-1 1,-1 1-1,1-1 1,0 1-1,-1-1 1,0 1-1,1 0 0,-1-1 1,1 1-1,-1-1 1,0 1-1,1 0 1,-1 0-1,0-1 0,0 1 1,0 0-1,1-1 1,-1 1-1,0 0 1,0 0-1,0-1 1,0 2-1,0-1 208,0-47-16498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08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16 884 5853,'-16'0'3842,"47"0"-2615,-25 0-694,-1 0 13,14 0 34,-14 0 5,0 0-33,205 0 2596,289 0-3092,-486-1-52,1 0 0,-1-1 0,0 0 0,14-5 0,-15 3-12,1 1 0,0 1 0,0 0 0,14 0 0,-6 1 6,35-6-1,-35 4 18,37-2-1,38-2 33,-38 0-29,258-30 425,10-22 2326,159-22-997,-228 45-1554,84-9-244,244-22 266,-14 4-166,-344 38-84,259-13-27,79 15 136,-113 1 615,3 22-138,-185 2-698,-258-2 125,1 2 1,0-1-1,-1 2 1,14 3-1,-14-2 0,0-1 0,0-1 0,1 0 0,12 0 0,622-2 458,-637-1-432,1 0 0,-1 0 0,0-1 0,15-5 0,-15 4-24,0 1 0,0 0 0,0 0 0,16 0 0,1061 2 413,-1086 0-388,-1-4-36,0-9-6,0 10-2,-1-1 3,2 4 11,-1 0-1,0 0 1,0-1 0,0 1 0,0 0 0,0 0 0,0-1 0,0 1 0,1 0 0,-1 0-1,0-1 1,0 1 0,0 0 0,0 0 0,0-1 0,0 1 0,0 0 0,-1 0 0,1-1-1,0 1 1,0 0 0,0 0 0,0-1 0,0 1 0,0 0 0,0 0 0,-1-1-1,1 1 1,0 0 0,0 0 0,0 0 0,0-1 0,-1 1 0,1 0 0,0 0 0,0 0-1,0 0 1,-1-1 0,1 1 0,0 0 0,0 0 0,-1 0 0,1 0 0,0 0 0,0 0-1,-1 0 1,1 0 0,0 0 0,-1 0 0,-21 0-1,22 0 1,-1 0 0,1 0 0,0 0 0,0 0 0,0 0-1,0 0 1,0 0 0,0 1 0,-1-1 0,1 0 0,0 0 0,0 0 0,0 0 0,0 0 0,0 0 0,-1 0 0,1 0 0,0 0 0,0 0 0,0 0 0,0 0 0,-1 0 0,1 0 0,0 0 0,0-1 0,0 1 0,0 0 0,0 0 0,-1 0 0,1 0 0,0 0 0,0 0 0,0 0 0,0 0 0,0 0 0,0 0 0,0-1 0,-1 1 0,1 0 0,0 0 0,0 0 0,0 0 0,0 0 0,0-1 0,0 1 0,0 0 0,0 0 0,0 0 0,0 0 0,0 0 0,0-1 0,0 1 0,0 0 0,0 0 0,0 0 0,0 0 0,0 0 0,0-1 0,0 1 0,0 0-1,0 0 1,0 0 0,0 0 0,0-1 0,0 1 0,0 0 0,0 0 0,0 0 0,0 0 0,0 0-1,0-1 1,0 1 0,0 0 0,0 0 0,0 0 0,0 0 0,0 0 0,0 0 0,0-1-1,0 1 1,0 0 0,0 0 0,0 0 0,0 0 0,0 0 0,0 0 0,0 0 0,0-1 0,-1 1-1,1 0 1,0 0 0,0 0 0,0 0 0,0 0 0,0 0 0,0 0 0,0 0 0,-1 0-1,1 0 1,0 0 0,0 0 0,0 0 0,0 0 0,0 0 0,0 0 0,-1 0 0,1 0 0,0 0-1,0 0 1,0 0 0,0 0 0,0 0 0,-1 0 0,1 0-1,-1 0 2,0 0-1,0 0 0,0 0 0,1 0 0,-1 0 0,0 0 0,0 0 0,0 0 0,0-1 0,1 1 0,-1 0 0,0 0 0,0-1 0,1 1 0,-1 0 0,0-1 0,0 1 0,1-1 0,-1 1 0,1-1 0,-1 1 1,0-1-1,0 0 0,1 0-1,-1 0 1,1 0 0,0 0 0,-1 0 0,1 0 0,-1 0 0,1 0-1,-1 1 1,0-1 0,1 0 0,-1 0 0,0 1 0,0-1-1,1 1 1,-1-1 0,-1 0 0,-9-9 1,-33-54-51,33 50 51,-1 1-1,0 0 0,-2 1 1,1 0-1,-1 1 0,-23-13 1,-8-8-24,37 26 27,-8-6-37,-33-19 1,43 28 41,0 0 0,-1 0 0,1 1 1,-1 0-1,0 0 0,0 0 0,0 1 0,0 0 0,-8 1 0,-22 0 1045,36 1-1037,1 0 1,0 1-1,0-1 1,0 0-1,0 1 1,1-1-1,-1 0 1,0 1-1,0-1 1,1 0-1,-1 0 1,1 1-1,-1-1 1,1 0-1,0 0 1,-1 0-1,1 0 1,0 0-1,0 0 1,0 0-1,0 0 1,0 0-1,2 2 1,-1-2-16,0-1 0,1 1 0,-1 0 0,0-1 0,1 1 0,-1-1 0,1 0 0,-1 0 0,4 0 0,-3 0 14,-3 0-15,1 0 0,-1 0 0,1-1 0,0 1 0,-1 0 0,1 1 0,-1-1 0,1 0 0,-1 0 0,1 0 0,0 0 0,-1 0 0,1 0 0,-1 1 0,1-1 0,-1 0 0,1 0 0,-1 1 0,1-1 0,-1 0 0,1 1 0,-1-1 0,0 1 0,1-1 0,-1 1 0,1 0 0,21 22 7,-8-14-1,4-3-5,-5-2 3,0 1 0,-1 0 0,20 12 0,-17-8-3,0-1-1,20 9 1,-24-13-2,-1 1 1,-1 0-1,1 0 0,-1 1 0,0 0 1,0 0-1,16 16 0,-19-15 5,-1 0-1,1 0 0,-1 1 1,-1 0-1,1 0 1,-1 0-1,-1 0 1,0 1-1,0-1 0,0 1 1,-1 0-1,0 0 1,-1 0-1,0 0 1,-1 0-1,0 13 0,0 38 21,0-58-24,0-1 0,0 0-1,0 1 1,0-1 0,0 0 0,-1 0-1,1 1 1,0-1 0,-1 0 0,1 1 0,-1-1-1,1 0 1,-1 0 0,0 0 0,0 0-1,1 0 1,-1 1 0,0-1 0,0-1 0,0 1-1,0 0 1,0 0 0,0 0 0,0 0-1,0-1 1,-1 1 0,1 0 0,0-1-1,-2 1 1,1 0 0,1-1-1,0 0 1,0 1-1,0-1 1,0 1-1,-1 0 1,1 0-1,0-1 1,0 1-1,0 0 1,1 0-1,-1 0 1,0 0-1,0 0 1,0 0-1,1 0 1,-1 0 0,0 0-1,1 0 1,-1 0-1,1 1 1,-1-1-1,1 0 1,0 0-1,-1 1 1,1-1-1,0 0 1,0 0-1,0 3 1,0-3-1,0 1 0,-1-1 0,1 1 0,-1-1 0,1 1 1,-1-1-1,1 1 0,-1-1 0,0 1 0,0-1 0,0 0 0,1 1 1,-1-1-1,-1 0 0,1 0 0,0 0 0,0 0 0,0 0 0,-1 0 1,1 0-1,0 0 0,-1 0 0,1 0 0,-1-1 0,1 1 1,-1-1-1,-1 1 0,-9 5-2,-3 14-20,5-14-38,1 1 0,-18 8 0,-13 8-454,-45 29-3270,62-40-2003,-46 17 0,41-20 1746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09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544 22 7677,'0'0'1933,"0"-4"-1279,0-13 10862,-6 17-11565,4-1 46,0 1 0,0 0 1,0 1-1,0-1 1,0 0-1,0 0 0,0 1 1,1-1-1,-1 1 1,0 0-1,0-1 0,-2 2 1,-7 21 22,-9-12 17,7 13 20,-19-2 13,-6 4 7,-1 6-47,-290 227 448,305-242-447,20-14 0,4-5 5,45-36 68,-41 34-104,36-30 0,-29 25 5,1 0-1,15-10 0,8 5 29,-7-14 15,-2 15-16,-2-10-23,-3 12-21,-7 1-16,23-22 0,-34 30 18,-1 0 0,1 0-1,0 0 1,1 1 0,-1-1 0,0 1 0,0-1 0,0 1 0,1 0 0,-1 0 0,4 0-1,40-3-145,25 4 318,-70 0-160,0 0 0,-1 0 0,1 0 0,-1 1 0,1-1 0,-1 0 0,1 1 0,-1-1 0,1 1-1,-1 0 1,1-1 0,-1 1 0,0 0 0,1 0 0,-1 0 0,0 0 0,0 0 0,0 0 0,0 0-1,0 0 1,0 0 0,0 1 0,1 1 0,-1-2 0,0 0-1,0 1 1,0-1-1,0 0 1,0 1-1,0-1 1,1 0 0,-1 0-1,0 0 1,1 0-1,-1 0 1,0-1-1,1 1 1,-1 0 0,1 0-1,0-1 1,-1 1-1,1-1 1,-1 0-1,1 1 1,0-1 0,-1 0-1,3 0 1,-1 0-1,-1 0 0,1 1 1,-1-1-1,1 0 1,-1 1-1,1 0 0,-1 0 1,1 0-1,-1 0 0,0 0 1,0 0-1,0 1 0,0-1 1,1 1-1,-2-1 0,1 1 1,3 3-1,9 6 19,16 0 28,4 6-32,4-9 8,0 8-14,3-9-31,-20-2 16,126 27-1583,-84-20-1531,10 1-4661,-46-10 3977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0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166 0 7269,'0'0'1961,"0"6"-1907,0-5-53,0 0-1,0 0 1,0 1-1,0-1 1,0 0-1,0 0 1,0 0 0,0 0-1,-1 0 1,1 0-1,0 0 1,-1 0-1,1 0 1,0 0-1,-1 0 1,0 0-1,1 0 1,-1 0-1,1 0 1,-1 0 0,0-1-1,0 1 1,1 0-1,-1 0 1,0-1-1,0 1 1,0 0-1,0-1 1,0 1-1,0-1 1,0 0-1,0 1 1,0-1 0,0 0-1,0 1 1,0-1-1,0 0 1,0 0-1,0 0 1,0 0-1,-2 0 1,3 0 1,-1 0 0,1 0 0,0 0 0,0 0 0,0 0 0,0-1 0,-1 1 0,1 0 0,0 0 0,0 0 0,0 0 0,0 0 0,-1 0 0,1 0 0,0 0 0,0 0 0,0 0 0,0 0 1,-1 0-1,1 1 0,0-1 0,0 0 0,0 0 0,0 0 0,0 0 0,-1 0 0,1 0 0,0 0 0,0 0 0,0 0 0,0 0 0,0 1 0,0-1 0,-1 0 0,1 0 0,0 0 0,0 0 0,0 0 0,0 1 0,0-1 0,0 0 0,0 0 0,0 0 0,0 0 0,0 1 0,0-1 1,0 0-1,0 0 0,0 0 0,0 0 0,0 1 0,0-1 0,0 0 0,0 0 0,0 0 0,0 1 0,0 1-24,1 2 112,-1 0 1,0 0-1,0 0 0,0 0 0,-1 0 0,1 0 0,-3 6 0,-5-3 30,8-6-116,-1-1-1,0 1 0,1-1 1,-1 1-1,1 0 1,-1-1-1,1 1 1,-1 0-1,1-1 0,-1 1 1,1 0-1,0 0 1,-1 0-1,1-1 1,0 1-1,0 0 0,0 0 1,0 0-1,-1 0 1,1-1-1,0 1 1,0 0-1,1 0 1,-1 0-1,0 0 0,0-1 1,1 3-1,-1 41 554,5-42-314,18-2-24,-18 0 313,1 0-321,16 0-44,-16 0-90,-3-6-69,13-15 43,-16 21-47,0-1 0,0 1 0,0-1 1,1 1-1,-1 0 0,0-1 0,0 1 0,0 0 0,1-1 0,-1 1 0,0 0 1,0-1-1,1 1 0,-1 0 0,0 0 0,1-1 0,-1 1 0,0 0 0,1 0 0,-1 0 1,1 0-1,-1-1 0,0 1 0,1 0 0,-1 0 0,1 0 0,-1 0 0,0 0 1,1 0-1,0 0 0,3-4 28,-3 0-10,-2 3-20,1 0 0,0 0 0,0 0 1,0-1-1,1 1 0,-1 0 0,0 0 1,0 0-1,1-1 0,-1 1 1,1 0-1,-1 0 0,1 0 0,-1 0 1,1 0-1,0 0 0,-1 0 1,2-1-1,-1-3 77,-1-59 971,0 64-1050,0 0 1,0 0 0,0-1 0,0 1-1,0 0 1,0-1 0,0 1 0,0 0 0,-1 0-1,1-1 1,0 1 0,0 0 0,0-1-1,0 1 1,-1 0 0,1 0 0,0 0 0,0-1-1,0 1 1,-1 0 0,1 0 0,0 0-1,0-1 1,-1 1 0,1 0 0,0 0 0,-1 0-1,1 0 1,0 0 0,0 0 0,-1 0-1,1 0 1,0 0 0,-1 0 0,0 0 0,-22-2 46,-33 2 0,25 0-16,29 0-31,0 0 0,-1 0 1,1 1-1,0-1 0,0 1 0,-1 0 0,1-1 1,0 1-1,0 0 0,0 0 0,0 0 1,0 1-1,0-1 0,0 0 0,0 1 1,0-1-1,1 1 0,-1 0 0,1-1 0,-1 1 1,1 0-1,0 0 0,-2 2 0,3-4 1,0 1-1,0-1 1,0 0-1,0 0 1,0 1-1,0-1 1,0 0 0,0 1-1,-1-1 1,1 0-1,0 0 1,0 0-1,0 1 1,-1-1-1,1 0 1,0 0-1,0 0 1,0 1-1,-1-1 1,1 0 0,0 0-1,0 0 1,-1 0-1,1 1 1,0-1-1,0 0 1,-1 0-1,1 0 1,0 0-1,-1 0 1,1 0-1,0 0 1,0 0 0,-1 0-1,1 0 1,-1 0 1,0 0 1,0 0 0,0 0-1,1 0 1,-1 0 0,0 0-1,0 0 1,1 0 0,-1 1-1,0-1 1,0 0 0,1 0-1,-1 1 1,0-1 0,0 1-1,1-1 1,-1 0 0,1 1-1,-1 0 1,0-1 0,1 1-1,-1-1 1,1 1 0,-1 0-1,1-1 1,-1 1 0,1 0-1,0-1 1,-1 1 0,1 0-1,0-1 1,0 1 0,-1 0-1,1 0 1,0 0 0,-5 11 31,-8-2 19,12-7-46,-1 0 1,1 1-1,-1-1 1,1 0-1,0 0 1,0 1-1,1-1 1,-1 0 0,0 6-1,0 42 131,1-44-110,0-6-26,0-1 0,0 1 0,0-1 0,0 0-1,0 1 1,0-1 0,0 1 0,0-1 0,0 0-1,0 1 1,0-1 0,0 1 0,0-1 0,1 0 0,-1 1-1,0-1 1,0 0 0,0 1 0,1-1 0,-1 0-1,0 1 1,0-1 0,1 0 0,-1 0 0,0 1 0,1-1-1,-1 0 1,0 0 0,1 0 0,-1 1 0,0-1-1,1 0 1,-1 0 0,1 0 0,-1 0 0,30 8 40,-24-3-11,-5-5-31,-1 0 1,0 1-1,0-1 1,0 0-1,0 0 1,0 1-1,1-1 1,-1 0-1,0 0 1,0 0-1,0 1 0,1-1 1,-1 0-1,0 0 1,0 0-1,0 0 1,1 0-1,-1 0 1,0 1-1,0-1 1,1 0-1,-1 0 1,0 0-1,0 0 1,1 0-1,-1 0 1,0 0-1,1 0 0,-1 0 1,0 0-1,0 0 1,1 0-1,25 2 3,-20-2 42,-1 0 32,14 0 34,-14 0-7,-4 0-23,11-6-102,-9-17-118,-3 17-122,0-2-151,0-49-1572,0-9-5502,0 61 5211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2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11437,'0'-29'5455,"0"38"-4842,0 41 872,0 439 769,0-488-2253,0 1 0,0 0 0,0 0 1,0-1-1,0 1 0,1 0 0,-1-1 0,1 1 0,0 0 1,-1-1-1,1 1 0,0-1 0,0 1 0,0-1 0,0 1 1,0-1-1,0 0 0,0 0 0,2 2 0,-2-2-24,1 0-1,-1 0 0,0 1 0,0-1 1,0 0-1,0 0 0,0 1 1,0-1-1,-1 1 0,1-1 1,0 1-1,-1-1 0,1 1 0,-1-1 1,0 1-1,1-1 0,-1 1 1,0 0-1,0 1 0,0 0-178,1-1-1,-1 1 0,1-1 0,0 1 1,0-1-1,0 0 0,0 1 0,0-1 1,0 0-1,1 0 0,-1 0 1,1 0-1,-1 0 0,4 3 0,-4-4-474,0 1 0,1-1 0,-1 0 0,1 0 0,-1 0 0,1 0 0,0 0 0,-1 0 0,1 0 0,0-1 0,0 1 0,2 0 0,5-1-2509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2.6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221 4 12865,'13'-3'9350,"-51"42"-9368,4-7 28,18-16-365,-73 73 188,77-75-2895,0 1 0,-14 22 1,23-29-688,0-4-70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3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1 137 7053,'0'-69'1790,"0"68"-1766,0 0-1,1-1 1,-1 1-1,0 0 0,1 0 1,-1 0-1,1 0 0,-1-1 1,1 1-1,0 0 1,0 0-1,-1 0 0,1 0 1,0 0-1,0 1 0,0-1 1,0 0-1,0 0 1,0 1-1,0-1 0,0 0 1,0 1-1,0-1 0,1 1 1,-1-1-1,0 1 1,0 0-1,2-1 0,5-2 72,5-9 45,11 3-7,-17 5 5,-4 3-85,0-1 0,0 1 1,0-1-1,0 1 0,0 0 0,1 0 0,-1 1 0,0-1 0,6 0 0,4 0 323,99-1 1363,-69 2-893,-42 0-813,1 1 0,-1-1 0,1 0 0,-1 1 0,0-1 0,0 1 0,1 0 0,-1-1 0,0 1 0,0 0 0,0 0 0,1 0 0,-1-1 0,0 1 0,0 0 0,-1 1 0,1-1 0,0 0 0,0 0 0,0 0 0,-1 0 0,1 1 0,-1-1 0,1 0 0,-1 1 0,1-1 0,-1 0 0,0 1 0,1-1 0,-1 2 0,2 4 184,1 0-67,0 0 1,-1 1-1,0-1 1,0 0 0,-1 1-1,0-1 1,0 1-1,-1-1 1,0 1 0,-1 8-1,1 5 137,-1-18-250,1 1 0,0-1 0,-1 0 0,1 0 0,-1 0 0,0 0 0,0 0-1,0 0 1,-1 0 0,1 0 0,-1-1 0,1 1 0,-1 0 0,0-1 0,0 0 0,0 1 0,-3 2 0,-11 14 211,1 20 277,-14-2-25,12 0-48,-21 0-82,20-2-65,-18-4-84,20-3-94,-10-2-69,13-4-45,3-11-4,-9 11 46,13-15-23,6-7 12,-1 1-1,0 0 0,1 0 0,-1 0 0,0 0 0,1 0 0,-1 0 0,1-1 0,-1 1 1,1 1-1,0-1 0,-1 0 0,1 0 0,0 0 0,0 0 0,0 0 0,0 0 0,0 0 0,0 1 1,8-2 194,42 0-61,-38 1-165,-5 0-4,0 0-1,0-1 1,0 0-1,0 0 1,-1-1-1,1 0 1,0 0-1,0 0 1,11-5-1,27-22 12,3 16-10,3-9-141,1 11-342,1-11-358,-4 11-460,-3-12-537,-4 12-452,27-31-4003,-40 26 2729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3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15305,'0'0'670,"7"7"-378,1 1-190,27 21 391,103 92 580,-120-102-1002,-1 0-1,0 1 1,-2 1 0,0 0-1,18 36 1,-28-43-46,-1 0-1,0-1 1,-1 2-1,0-1 1,1 22 0,-1-16 10,-2 63-123,-1-80 47,0 0 0,0 0 0,-1 0 0,0 0 0,1-1 0,-1 1 0,0 0 0,0 0 0,-1 0 0,1-1 0,0 1 0,-1-1 0,0 1 0,0-1 0,1 0 0,-1 1 0,0-1-1,-1 0 1,1 0 0,0 0 0,-1-1 0,1 1 0,-4 1 0,-12 11-412,-6 21-1186,11-26 631,-1 0 0,-26 12 0,0 0-1503,-12 5-958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3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275 20 9109,'3'-3'156,"-2"2"103,1-1 0,-1 0 1,1 1-1,0-1 0,0 1 1,0 0-1,0 0 1,0 0-1,0 0 0,0 0 1,0 0-1,5-1 1547,-15 8-1458,-2 0-173,4-3 34,0 1-1,1 0 1,0 0 0,0 1-1,-6 5 1,4-3 13,1-1 0,0 1 0,-7 9 0,6-2 131,-4 7 144,-17 3 3,18-16-309,1 0 0,0 0 0,0 1 0,-13 18 0,9-8 15,0 0 1,2 1-1,0 0 0,2 1 1,0 0-1,-6 25 0,6 13 2,1-29-134,4-15-52,0-1 1,2 1-1,-1 0 0,1 19 1,2 150 147,0-178-165,0 0 0,1 0-1,0 0 1,0 0 0,0 0-1,1-1 1,0 1 0,0 0-1,1-1 1,-1 1 0,1-1-1,0 0 1,6 7 0,9 17 14,-9-4-10,3 5-30,1-15-119,0 0 1,1-1-1,28 21 1,-21-17-258,-5-5-629,0-1 1,0 0-1,2-1 0,-1-1 1,1-1-1,0 0 1,31 9-1,19-1-3481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 12033,'0'-44'4192,"7"44"-3631,22 0 58,-29 0-600,1 0 0,-1 0 1,1 0-1,-1 0 0,1 0 0,-1 0 0,1 0 1,-1 1-1,1-1 0,-1 0 0,1 0 1,-1 0-1,1 1 0,-1-1 0,1 0 1,-1 0-1,1 1 0,-1-1 0,1 0 0,-1 1 1,0-1-1,1 0 0,-1 1 0,0-1 1,1 1-1,-1-1 0,0 1 0,0-1 0,1 2 1,6 8 139,-3-3-62,1-1-1,0 1 1,1-1-1,7 7 1,104 124 83,-98-112-167,-1 1 1,-2 0 0,-1 2 0,15 34-1,-25-45-493,-1 1-1,0 0 0,-1 0 1,-1 0-1,0 0 0,-3 31 1,1-41 13,0-4 152,0 0 0,-1 1-1,1-1 1,-1 0 0,0 0-1,0-1 1,-1 1 0,1 0-1,-1 0 1,0 0 0,0-1-1,0 1 1,0-1 0,-5 6 0,-7 11-1323,12-17 1295,1 0-1,0 0 1,0 0-1,0 0 1,1 0 0,-1 0-1,0 0 1,1 0-1,0 0 1,0 6-1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5.5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324 99 9577,'0'0'2405,"-3"0"-1743,-13 0-99,12 0 1197,-4 0-1148,0 0 2771,7-1-3381,0 1-1,0 0 0,0 0 1,0 0-1,0 0 1,0 0-1,0 0 0,0 0 1,0 0-1,0 0 0,0 1 1,0-1-1,0 0 1,1 0-1,-1 1 0,0-1 1,0 1-1,0-1 0,0 1 1,1-1-1,-1 1 0,0-1 1,0 1-1,1 0 1,-1 0-1,0-1 0,1 1 1,-1 0-1,1 0 0,-1-1 1,1 1-1,-1 0 0,1 0 1,0 0-1,0 0 1,-1 0-1,1 0 0,0 0 1,0 0-1,0 1 0,0 3 35,-51-5 1780,50 0-1815,1 0 1,0 0-1,0 0 0,0 0 1,0 0-1,0 0 0,-1 0 0,1 0 1,0 0-1,0 0 0,0 0 1,0 0-1,-1 0 0,1 0 1,0 0-1,0 0 0,0 0 1,0 0-1,-1 0 0,1 0 1,0 0-1,0 0 0,0 0 1,0 0-1,0-1 0,-1 1 1,1 0-1,0 0 0,0 0 1,0 0-1,0 0 0,0 0 1,0 0-1,0-1 0,-1 1 1,1 0-1,0 0 0,0 0 0,0 0 1,0 0-1,0-1 0,0 1 1,0 0-1,0 0 0,0 0 1,0 0-1,0-1 0,0 1 1,0 0-1,0 0 0,0 0 1,0 0-1,0 0 0,0-1 1,0 1-1,0 0 0,0-24 299,-3 24-93,-12 0 3,15 0-204,0 0-1,-1 0 1,1-1 0,0 1-1,0 0 1,0 0-1,-1 0 1,1 0 0,0 0-1,0-1 1,-1 1 0,1 0-1,0 0 1,0 0 0,0-1-1,0 1 1,0 0-1,-1 0 1,1-1 0,0 1-1,0 0 1,0 0 0,0-1-1,0 1 1,0 0 0,0 0-1,0-1 1,0 1-1,0 0 1,0 0 0,0-1-1,0 1 1,0 0 0,0-1-1,0 1 1,0 0 0,0 0-1,1-1 1,-3-5 0,-72 6-229,72 4 220,2 20-3,0-20 11,0 28 156,0-29-128,5-2-7,35 6 293,-37-7-267,-3 0-48,0 0-1,0 0 1,1 0-1,-1 0 1,0 0 0,0 0-1,1 1 1,-1-1 0,0 0-1,0 0 1,1 0-1,-1 0 1,0 0 0,0 0-1,1 0 1,-1 0-1,0 0 1,1 0 0,-1 0-1,0 0 1,0 0 0,1 0-1,-1-1 1,0 1-1,0 0 1,1 0 0,-1 0-1,0 0 1,0 0-1,1 0 1,-1-1 0,0 1-1,0 0 1,0 0 0,0 0-1,1-1 1,-1 1-1,0 0 1,0 0 0,0-1-1,0 1 1,0 0-1,1 0 1,-1-1 0,0 1-1,0 0 1,0 0 0,0-1-1,0 1 1,0 0-1,0-1 1,5-21 122,-1 9 449,-2 2-583,-2 11 14,0-4 6,-32 4-166,32 0 154,-1 0-1,1 0 1,0-1-1,0 1 1,0 0-1,-1 0 1,1 0 0,0 0-1,0 0 1,0 0-1,-1 0 1,1 0-1,0 0 1,0 0-1,0 0 1,-1 0-1,1 0 1,0 0-1,0 0 1,0 1-1,-1-1 1,1 0-1,0 0 1,0 0-1,0 0 1,-1 0-1,1 0 1,0 0-1,0 1 1,0-1-1,0 0 1,0 0-1,-1 0 1,1 0-1,0 1 1,0-1-1,0 0 1,0 0-1,0 0 1,0 0-1,0 1 1,0-1-1,0 0 1,0 0-1,0 0 1,0 1-1,0-1 1,0 0-1,0 0 1,0 1-1,0-1 1,0 0-1,0 0 1,0 0-1,0 1 1,0-1-1,0 25-33,0-25 33,0 0 1,0 1-1,1-1 0,-1 0 1,0 0-1,0 0 1,0 0-1,0 1 1,0-1-1,0 0 0,0 0 1,0 0-1,0 0 1,0 1-1,0-1 0,0 0 1,0 0-1,0 0 1,0 0-1,0 1 1,0-1-1,0 0 0,0 0 1,0 0-1,0 0 1,0 1-1,-1-1 0,1 0 1,0 0-1,0 0 1,0 0-1,0 0 0,0 1 1,0-1-1,0 0 1,-1 0-1,1 0 1,0 0-1,0 0 0,0 0 1,0 0-1,0 0 1,-1 0-1,1 0 0,0 1 1,0-1-1,0 0 1,0 0-1,-1 0 1,1 0-1,0 0 0,0 0 1,0 0-1,-1 0 1,1-1-1,-17 1-26,17 0 27,0 0-1,0 0 1,0 0 0,0 0 0,0 0 0,-1 0 0,1 0 0,0 0-1,0 0 1,0 0 0,0 0 0,0 0 0,0 0 0,-1 0 0,1 0 0,0 0-1,0 0 1,0 0 0,0 0 0,0 0 0,0 0 0,-1 0 0,1 0-1,0 0 1,0 1 0,0-1 0,0 0 0,0 0 0,0 0 0,0 0-1,-1 0 1,1 0 0,0 0 0,0 0 0,0 0 0,0 1 0,0-1-1,0 0 1,0 0 0,0 0 0,0 0 0,0 0 0,0 0 0,0 1-1,0-1 1,0 0 0,0 0 0,0 0 0,0 0 0,0 0 0,0 0-1,0 1 1,0-1 0,0 0 0,0 0 0,0 0 0,0 16 4,0-12 202,23-5-194,-17 2-14,-6-1 2,0 0 0,0 0 0,0 0 0,0 0 0,1 0 0,-1 0 0,0 0 0,0 0 0,0 0 0,1 0 0,-1 0 0,0 0 0,0 0 0,0 0 0,0 0 0,1 0 0,-1 0 0,0 0 0,0 0 0,0 0 0,1 0 0,-1 0 0,0-1 0,0 1 0,0 0 0,0 0 0,0 0 0,1 0 0,-1 0 0,0 0 0,0-1 0,0 1 0,0 0 0,0 0 0,0 0 0,0 0 0,1-1 0,-1 1 0,0 0 0,0 0 0,0 0 0,0 0 0,0-1 0,0 1 0,0 0 0,0 0 0,0 0 0,0-1 0,0 1 0,0 0 0,0 0 0,0 0 0,0-1 0,0 1 0,-1 0 0,1 0 0,3-20 7,-3 19-6,1 0 0,-1 1-1,0-1 1,1 1 0,-1-1 0,0 0 0,1 1 0,-1-1-1,1 1 1,-1-1 0,1 1 0,0 0 0,-1-1 0,1 1 0,-1-1-1,1 1 1,0 0 0,-1 0 0,1-1 0,0 1 0,-1 0-1,1 0 1,0 0 0,-1 0 0,1-1 0,0 1 0,0 1-1,0-1 1,-1 0-1,0 0 1,0 0-1,0 0 1,0 0-1,0 0 1,1 0-1,-1 0 1,0 0-1,0 0 1,0 0-1,0 0 1,0 0-1,0 0 1,1 0-1,-1 0 1,0 0-1,0-1 1,0 1-1,0 0 1,0 0-1,0 0 1,1 0-1,-1 0 1,0 0-1,0 0 1,0 0-1,0 0 1,0-1-1,0 1 1,0 0-1,0 0 1,0 0-1,1 0 1,-1 0-1,0 0 1,0 0-1,0-1 1,0 1-1,0 0 1,0 0-1,0 0 1,0 0-1,0 0 1,0-1-1,0 1 0,0 0 1,0 0-1,0 0 1,0 0-1,0 0 1,0-1-1,0 1 1,0 0-1,-1 0 1,1 0-1,0-1 1,0 0 0,0 0 0,0 1 0,-1-1 0,1 0 0,0 0 0,0 0 0,0 1 0,0-1 0,1 0-1,-1 0 1,0 1 0,0-1 0,0 0 0,1 0 0,-1 1 0,0-1 0,1 0 0,-1 0 0,0 1 0,1-1 0,-1 0-1,1 1 1,-1-1 0,1 1 0,0-1 0,-1 1 0,1-1 0,-1 1 0,1-1 0,0 1 0,0 0 0,-1-1-1,1 1 1,0 0 0,0-1 0,1 1 0,-2 0-1,0 0 0,0 0 0,0 0 0,0 0 0,1 0-1,-1 0 1,0 0 0,0 0 0,0 0 0,0 0 0,0 0 0,1 0 0,-1 0 0,0 0 0,0 0-1,0-1 1,0 1 0,0 0 0,0 0 0,0 0 0,1 0 0,-1 0 0,0 0 0,0 0-1,0 0 1,0 0 0,0-1 0,0 1 0,0 0 0,0 0 0,0 0 0,0 0 0,0 0-1,0 0 1,0-1 0,0 1 0,0 0 0,0 0 0,0 0 0,0 0 0,0 0 0,0 0 0,0-1-1,0 1 1,0 0 0,0 0 0,0 0 0,0 0 0,0 0 0,0 0 0,0-1 0,0 1-1,0 0 1,0 0 0,0 0 0,0-84-59,0 84 57,0-1 0,0 1-1,0 0 1,0 0 0,0 0 0,-1 0 0,1-1 0,0 1 0,0 0 0,0 0 0,0 0-1,0 0 1,0-1 0,0 1 0,0 0 0,0 0 0,-1 0 0,1 0 0,0 0 0,0-1-1,0 1 1,0 0 0,-1 0 0,1 0 0,0 0 0,0 0 0,0 0 0,0 0 0,-1 0-1,1 0 1,0 0 0,0 0 0,0 0 0,-1 0 0,1 0 0,0 0 0,0 0-1,0 0 1,0 0 0,-1 0 0,-21-2-147,16 2-112,-1 0-160,-36 0-1213,40 0 1515,1 0 1,0 1-1,0-1 1,0 1 0,0-1-1,0 1 1,0 0-1,0 0 1,0 0-1,0 0 1,0 0 0,0 0-1,1 0 1,-1 1-1,0-1 1,1 1 0,-1-1-1,1 1 1,0 0-1,-3 3 1,-5 5-596,9-9 607,-1-1 0,0 1 0,0-1-1,1 1 1,-1-1 0,0 1-1,0-1 1,0 0 0,0 0 0,0 1-1,0-1 1,0 0 0,0 0 0,-1 0-1,1 0-12,1 0 0,-1 0 0,1 0 1,-1 0-1,0 0 0,1 0 0,-1 1 0,1-1 0,-1 0 0,0 0 0,1 0 0,-1 1 0,1-1 0,-1 0 0,1 0 0,-1 1 0,1-1 0,-1 0 0,1 1 0,-1-1 0,1 1 0,0-1 0,-1 1 0,1-1 0,0 1 0,-1-1 0,1 1 0,0-1 0,0 1 0,-1 0 0,-4 31-3189,5-31 3205,0-1 0,0 1 0,0-1 0,0 1 0,-1-1 0,1 1 0,0-1 0,-1 0 0,1 1 0,0-1 0,-1 1 0,1-1 0,0 0 0,-1 0 0,1 1 0,0-1 0,-1 0 0,1 1 0,-1-1 0,1 0 0,-1 0 0,1 0 0,-1 0 0,1 1 0,-1-1 0,1 0 0,-1 0 0,1 0 0,0 0 0,-1 0 0,1 0-1,-1 0 1,0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6.2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37 151 8169,'-3'-6'495,"1"1"0,-1-1 0,1 0 0,0 1 1,0-1-1,1 0 0,0 0 0,0 0 0,0-1 0,1 1 1,-1 0-1,2-9 0,-1 9-436,0 6-48,0 0-1,0-1 0,0 1 0,0 0 0,0-1 1,0 1-1,0 0 0,1-1 0,-1 1 1,0 0-1,0-1 0,0 1 0,0 0 0,0 0 1,1-1-1,-1 1 0,0 0 0,0-1 1,0 1-1,1 0 0,-1 0 0,0 0 0,0-1 1,1 1-1,-1 0 0,0 0 0,1 0 1,-1 0-1,0-1 0,0 1 0,1 0 0,0 0 1,24-8 333,-25 8-333,0 0 0,1 0 0,-1 0-1,0 0 1,1 0 0,-1 0 0,0 0 0,0 0 0,1-1 0,-1 1 0,0 0 0,0 0 0,1 0 0,-1 0 0,0-1 0,0 1 0,1 0 0,-1 0 0,0-1-1,0 1 1,0 0 0,1 0 0,-1-1 0,0 1 0,0 0 0,0-1 0,0 1 0,0 0 0,0 0 0,0-1 0,0 1 0,0 0 0,0-1 0,0 0-5,0 1 0,0 0 0,1 0 0,-1-1 0,0 1 0,0 0 0,0-1 0,0 1 0,0 0 0,0-1 0,0 1 0,0 0 0,1 0 0,-1-1 0,0 1 0,0 0 0,0 0 0,1-1 0,-1 1 0,0 0 0,0 0 0,1 0 0,-1-1 0,0 1 0,0 0 0,1 0 0,-1 0 0,0 0 0,1 0 0,-1-1 0,0 1 0,1 0 0,-1 0 0,23-7 163,-1 1 0,1 1 1,0 1-1,1 1 1,43 0-1,-65 3-148,-1 1 1,0-1 0,0 1-1,0-1 1,0 1-1,0-1 1,0 1 0,0-1-1,0 1 1,0 0-1,0 0 1,0 0-1,0-1 1,0 1 0,0 0-1,-1 0 1,1 0-1,0 0 1,-1 0 0,1 1-1,-1-1 1,1 0-1,-1 0 1,1 0 0,-1 0-1,0 1 1,0-1-1,1 1 1,0 3 111,2 2-4,-1 1 1,0-1-1,-1 1 0,1-1 1,-1 1-1,-1 0 1,0-1-1,0 1 1,-2 13-1,1 9 236,1-26-328,0-1 1,-1 0-1,1 1 0,-1-1 1,0 1-1,0-1 0,0 0 1,0 0-1,-1 0 0,1 1 1,-1-1-1,0-1 0,1 1 1,-2 0-1,1 0 0,-4 4 1,-10 13 155,1 22 125,-12-1-115,11-2-112,-20-2-71,18-4 2,-20-2 7,22-3 6,-13-2-18,17-5-20,1-12 9,10-8-2,-1 0 0,1 0 0,0 0 0,0 0 0,0 0 0,-1 1 0,1-1 0,0 0 0,1 1 0,-1-1 0,0 1 0,0-1 0,0 1 0,1-1 0,-1 1 0,1-1 0,-1 1 0,1 0 0,0-1 0,0 1 0,0 0 0,0-1 0,0 3 0,0-2 49,-1-1-39,1-1-1,0 1 1,0-1 0,0 1 0,-1-1-1,1 1 1,0-1 0,0 1 0,0-1-1,0 1 1,0-1 0,0 1 0,0-1-1,0 1 1,0-1 0,0 1 0,1-1-1,-1 1 1,0-1 0,0 1 0,0-1-1,1 1 1,-1-1 0,0 1 0,0-1-1,1 0 1,-1 1 0,0-1 0,1 0-1,-1 1 1,1-1 0,-1 0 0,0 1-1,1-1 1,-1 0 0,1 1 0,-1-1-1,1 0 1,0 0 0,45 0 167,-34 1-174,-5 0-4,1 0 1,-1-1 0,0 0-1,0 0 1,0-1 0,0 0 0,0 0-1,0 0 1,10-4 0,4-6-4,-15 8 0,-1-1-1,1 2 1,0-1-1,1 1 1,-1-1-1,0 2 1,1-1-1,-1 1 0,1 0 1,10 0-1,-10 0 0,0 1-1,1-1 0,-1-1 0,0 1 0,0-1 0,-1 0 1,1-1-1,0 1 0,10-7 0,13-5-16,28 2-84,-3-7-264,-3 10-346,1-8-465,70-7-4974,-64 11 174,-37 6 2849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6.4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30 11453,'0'0'5765,"0"-5"-3861,0-14-377,0 14 1213,0 11-2590,0 147 98,0-151-246,0 0-1,0 0 1,-1 0 0,1 0 0,-1 0-1,1 0 1,-1 0 0,1 0 0,-1 0-1,0 0 1,0-1 0,0 1 0,0 0-1,-3 2 1,3-2-26,0-1 0,0 1 0,0-1 0,0 1 0,0 0 0,0 0-1,0-1 1,0 1 0,1 0 0,-1 0 0,1 0 0,0 0 0,-1 0 0,1 3-1,0 9-674,0 5-1336,0-6-4165,7-13 2807,27 0-190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6.6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53 14953,'2'-5'1148,"0"0"-1,0 0 0,0-1 0,-1 1 0,0-1 0,0 1 1,1-8-1,-2 12-973,2-1-32,1 12 248,3 43 222,10 154-339,-16-18-386,0-149-4027,0 0-4232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6.9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41 15461,'2'-3'228,"0"0"-1,1 0 0,-1 0 0,1 0 1,-1 1-1,1-1 0,0 1 0,0 0 1,0 0-1,0 0 0,0 0 0,1 1 1,-1-1-1,0 1 0,1 0 0,0 0 0,-1 0 1,1 0-1,-1 0 0,1 1 0,0 0 1,6 0-1,0 0-28,-7-1-166,-1 1 0,0 0 0,1 0-1,-1 0 1,1 0 0,-1 0 0,1 1 0,-1-1-1,0 1 1,1-1 0,-1 1 0,0 0 0,0 0-1,0 0 1,3 2 0,26 29 315,-18-25-225,5 4 20,-11-1-80,0 0-1,-1 0 1,7 15 0,9 14 78,-12-21-116,-1 0 0,-1 1-1,-1-1 1,0 2 0,-1-1 0,5 36 0,-5-5 40,-1 79 1,-5-124-91,-1-1 1,1 1-1,-1 0 0,0-1 1,0 1-1,0-1 1,-1 1-1,1-1 1,-1 0-1,0 0 0,-1 0 1,1 0-1,-1 0 1,-4 5-1,-7 13-300,6-3-69,7-17 302,0 1 0,0 0 0,0 0 0,0-1 0,0 1 0,-1-1 0,-2 4 0,-5 2-480,-1 0 0,0 0 0,-19 12 0,-10 6-1759,24-16 879,-1 0 0,0-1 1,0 0-1,-24 8 0,-20 2-2573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1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217 5 10605,'-5'0'471,"-17"-1"321,7-2 2713,8 3-3409,6 0-75,1 0 1,-1 0-1,1 0 1,0 0-1,-1 0 1,1 0-1,0 0 1,-1 0-1,1 1 1,0-1-1,-1 0 1,1 0-1,0 0 1,-1 1-1,1-1 1,0 0-1,0 1 1,-1-1-1,1 0 1,0 0-1,0 1 1,-1-1-1,1 0 1,0 1-1,0-1 1,0 0-1,0 1 1,0-1-1,-1 1 1,1-1-1,0 1 1,-21 31 731,13-23-554,1 1 0,0-1 0,1 1 0,0 0 1,-7 18-1,-2 3 35,3-6-76,0 0 0,2 1 1,0 1-1,2 0 0,1 0 0,1 0 0,-4 56 0,10 36-19,0-112-133,1-1 0,-1 0-1,1 0 1,1 1 0,-1-1-1,1 0 1,0 0 0,0 0-1,1-1 1,0 1 0,0-1-1,7 10 1,7 14 28,-9-7-7,-7-19-28,0 1 0,1 0-1,-1 0 1,1-1 0,0 1-1,4 5 1,7 4-108,0 0 1,1-1-1,18 11 0,17 15-769,-22-18-863,0 0 0,31 17 0,2-5-2243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24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2041 1 5501,'0'0'5209,"0"5"-4873,0 274 4392,0-279-4496,0-21 1464,0 16-1732,0-36 108,0 4-178,5 32 77,16-1 4,-20 5 26,-1 1 0,1-1 1,-1 1-1,1-1 1,-1 1-1,1-1 0,-1 1 1,0-1-1,1 1 1,-1-1-1,0 0 0,1 1 1,-1-1-1,0 0 1,0 1-1,0-1 0,1 0 1,-1 1-1,0-1 0,0 0 1,0 1-1,0-2 1,-1-17 43,0 13-28,1-77-63,0 83 519,0 5-378,0 38 1079,0-43-1169,0 1-1,0 0 1,0-1 0,0 1 0,0-1-1,0 1 1,0-1 0,-1 1 0,1-1-1,0 1 1,0-1 0,-1 1 0,1-1 0,0 1-1,-1-1 1,1 1 0,0-1 0,-1 1-1,1-1 1,-1 0 0,1 1 0,-1-1-1,1 0 1,-1 1 0,1-1 0,-1 0 0,1 0-1,-1 0 1,1 1 0,-1-1 0,0 0-1,1 0 1,-1 0 0,1 0 0,-2 0-1,1 0 0,1 0-1,-1 0 0,0 0 0,1 0 0,-1 0 0,0 0 0,0 1 0,1-1 0,-1 0 0,0 0 0,1 1 0,-1-1 0,1 0 0,-1 1 1,0-1-1,1 1 0,-1-1 0,1 1 0,-1-1 0,1 1 0,-1-1 0,1 1 0,0-1 0,-1 1 0,1 0 0,0-1 0,-1 1 0,1-1 1,0 1-1,0 0 0,-1-1 0,1 1 0,0 0 0,0 0 0,0-1 0,0 2 0,-1 0 6,1 0 0,-1 0-1,0-1 1,0 1 0,0 0 0,0-1 0,0 1-1,0-1 1,0 1 0,-1-1 0,1 0-1,0 1 1,-1-1 0,1 0 0,-1 0-1,-1 1 1,-8 7 11,-3 18-4,6-11-9,37-38 54,-22 17-134,-2 1-42,15-11 7,-15 11 30,-1 4 62,-3 0 17,0 0-1,0 1 1,0-1 0,0 0 0,0-1-1,0 1 1,0 0 0,0 0-1,-1 0 1,1 0 0,0-1-1,0 1 1,0-1 0,1 0-1,-1 1 3,-1 0 0,0-1-1,1 1 1,-1-1-1,0 1 1,1-1-1,-1 1 1,0-1-1,0 0 1,0 1-1,1-1 1,-1 1-1,0-1 1,0 1-1,0-1 1,0 0-1,0 1 1,0-2-1,0-1 39,12-10-64,-7 6 50,-3 4-30,0 0-1,0 0 1,-1 0 0,1 0 0,0 0 0,-1 0-1,2-7 1,-3 10-11,0 4 141,0 41 517,0-45-642,0 1 1,0-1-1,0 0 0,0 1 1,0-1-1,0 0 1,0 1-1,0-1 1,0 0-1,0 0 0,0 1 1,-1-1-1,1 0 1,0 1-1,0-1 0,0 0 1,0 0-1,-1 1 1,1-1-1,0 0 0,0 0 1,-1 1-1,1-1 1,0 0-1,0 0 0,-1 0 1,1 0-1,0 1 1,0-1-1,-1 0 0,1 0 1,-1 0-1,-3 2 10,2-1-12,1 0 1,-1 0 0,1-1 0,-1 1-1,1 0 1,-1 0 0,1 0 0,0 0 0,-1 1-1,1-1 1,0 0 0,0 1 0,0-1 0,0 0-1,0 1 1,0-1 0,0 1 0,1 0 0,-1-1-1,1 1 1,-2 2 0,-1 2-26,-1-3 17,3-3 5,0 1 1,0 0-1,0 0 1,0 0-1,0 0 0,0 0 1,0 0-1,0 0 0,0 0 1,0 0-1,1 1 1,-1-1-1,0 0 0,1 0 1,-1 1-1,1-1 0,0 0 1,-1 1-1,1-1 1,-1 3-1,1-3 4,0 0 0,0 0 0,0 0 0,0 0 0,0 0 0,-1-1 0,1 1 1,0 0-1,-1 0 0,1 0 0,0 0 0,-1 0 0,1-1 0,-1 1 0,0 0 0,1 0 0,-1-1 0,0 1 1,1-1-1,-1 1 0,0 0 0,-1 0 0,-12 14 34,-46 88 658,38-58-619,1 0 0,3 1 0,-14 55 0,-20 108 19,-6-5 882,49-176-967,1 0 0,-4 33 0,5-22-45,1-8 144,-1-1 0,-1-1-1,-2 1 1,-1-2 0,-1 1 0,-27 44-1,21-41-94,1 0-1,-18 51 0,20-43-3,11-30-3,1 1 0,1-1-1,0 1 1,1 0-1,-1 13 1,1-13-4,0 1 0,0-1 0,-1 0 0,-6 20 0,-1-11 8,-23 37 1,3-5 40,-13 20-56,31-56 0,1 0-1,1 1 1,0 0 0,1 0 0,1 1 0,-8 31-1,-24 89 31,3-15-3,26-87 1,-2 0-1,-2-1 1,-1 0-1,-35 56 1,9-15-51,-69 124 165,49-101-162,-34 79 2,75-130 86,15-36-60,1 0 0,-10 17 0,4-11-29,2 0 1,0 1 0,1 0-1,-9 37 1,-2-6 24,9-30 30,-17 37-44,-61 98 1,73-130 29,-11 28 0,15-30 3,-23 39-1,-28 42-40,26-42 92,25-45-85,-2-1 0,-23 26 0,23-28 20,5-4-6,0 0 0,0 0 0,1 1 0,0 0 0,1 1 0,0-1 0,1 1 1,0 0-1,1 0 0,1 0 0,-1 0 0,2 1 0,-1 20 0,1-21 11,0 1-1,-1-1 1,-7 23 0,-2 15-4,-11 48-28,10-51 34,-3 13 17,-3-1 0,-37 84 0,43-118 5,-23 33 0,-2 2 7,25-45-38,11-14 31,-1 0 1,1 0-1,0 0 1,0 0-1,0 1 1,0-1-1,0 0 1,0 1-1,0-1 1,0 1-1,0-1 1,1 1-1,-1-1 1,1 1-1,-1 1 1,0 2 18,-1 1 0,0-1 1,0 0-1,0 0 1,0 0-1,-1-1 0,0 1 1,0 0-1,0-1 1,0 0-1,-1 0 1,-4 4-1,-4 6-12,6-10 502,4-31-15036,2 21 10177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25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 24 4696,'0'0'13283,"0"7"-13132,0 26 213,-7-28-208,-23 17 48,30-22-195,-1 0-1,1 0 1,-1 0 0,1 0-1,-1 1 1,1-1-1,0 0 1,-1 0-1,1 1 1,0-1-1,-1 0 1,1 1-1,0-1 1,-1 0 0,1 1-1,0-1 1,0 1-1,-1-1 1,1 0-1,0 1 1,0-1-1,0 1 1,0-1-1,0 0 1,0 1 0,-1-1-1,1 1 1,0-1-1,0 1 1,0-1-1,0 1 1,0 2 16,0-1 1,-1 1 0,1-1-1,-1 0 1,0 1 0,1-1 0,-1 0-1,-1 1 1,1-1 0,0 0-1,0 0 1,-1 0 0,1 0-1,-1 0 1,0 0 0,1 0-1,-1-1 1,0 1 0,0-1-1,-3 2 1,-10 10 122,-1 14 173,-9-2-123,15-16-126,1-1 0,-13 16 0,-278 329 1021,267-312-973,33-41-61,0-7-41,-1 5-17,1 0 0,0 0 0,0 0 0,0 1 0,1-1 0,-1 0 0,0 0 0,1 0-1,-1 1 1,1-1 0,0 0 0,-1 1 0,1-1 0,0 1 0,0-1 0,1-1 0,18-5-12,-4 3-12,-1-17-77,13 9-50,-13-19-33,-11 28 153,0 0 0,0 0 0,0 1 0,1-1 0,6-3 0,23-17-206,219-208-1852,-239 217 1982,0 0 1,22-35-1,-9 12-36,4 1-12,-20 25 196,0 0 0,14-22 0,-24 32 363,-1 0-1,1 0 1,0 0-1,0 0 0,-1 0 1,1 0-1,-1-1 1,0 1-1,0 0 0,0 0 1,0-2-1,0 1-1096,0-1 1230,0 8-858,0 43 288,0 30 112,0-74-80,0-1 1,1 1-1,-1-1 1,1 1-1,-1-1 1,1 0 0,0 1-1,0-1 1,0 0-1,0 0 1,0 1-1,0-1 1,1 0-1,-1 0 1,1 0-1,-1 0 1,1-1-1,3 4 1,9 10 6,-2 20 20,8 1-3,-10 1-5,-5-28-16,0 0 0,1 0 0,7 8 0,9 14-72,44 68-3109,-17-36-4212,-27-36 2888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28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173 2818 8457,'0'0'2,"0"-4"-830,0-12 772,0 11 0,5 5-2118,17 0 2139,-22-3 41,0-9-58,0 4 4273,-6 8-4246,-15 0 31,16 0 25,5 21-30,-1-20 7,1-1 0,-1 1 0,1-1 0,-1 1 0,0-1 0,1 1-1,-1-1 1,0 1 0,1-1 0,-1 0 0,0 1 0,1-1 0,-1 0 0,0 0 0,0 1-1,1-1 1,-3 0 0,-1 13 38,-13 13-176,15-22 139,0-1 1,0 0-1,0 0 1,0 1 0,0-1-1,0-1 1,-1 1 0,0 0-1,-2 2 1,-15 18 864,10-9-776,0 0 1,-1 0 0,0-1 0,-1-1 0,-22 19 2982,59-52-3123,-18 15 54,-3 6-24,-3 1 11,1-1-1,-1 0 1,0 0 0,0 0 0,0 0 0,1 0 0,-1 0 0,0-1 0,0 1 0,0 0 0,1 0-1,-1-1 1,0 1 0,0-1 0,0 1 0,2-2 0,7-17-20,9 11 19,-10-1 14,-8 8-12,-1 1-1,1-1 1,-1 0 0,1 1-1,-1-1 1,1 1 0,0-1-1,-1 1 1,1-1-1,0 1 1,0-1 0,-1 1-1,1 0 1,0-1 0,0 1-1,0 0 1,-1 0 0,1 0-1,0 0 1,0-1 0,0 1-1,0 0 1,-1 0 0,1 1-1,1-1 1,0 0-2,-1 0 1,1 0-1,-1 0 0,1-1 1,-1 1-1,1 0 1,-1-1-1,1 1 0,-1-1 1,1 0-1,-1 1 0,0-1 1,1 0-1,-1 0 1,0 0-1,1 0 0,-1 0 1,1-1-1,14-9 20,39-17 56,-16 8-100,67-44 0,-16 9-16,143-83 254,-136 80-55,152-121 0,-123 84-217,-47 35 70,130-88 158,-173 125-172,-24 14 15,1 1-1,0 0 1,0 1-1,1 1 1,22-8-1,34-7-12,-1-2 0,111-55 0,191-89 88,-234 113-105,111-50-103,-69 26 77,-96 44 130,156-89 1,20-24-91,-44 27 244,-160 86-253,53-43 1,-70 50 9,1 2-1,74-36 1,5-2-8,212-134 234,-100 75-196,4-3 18,-168 84-5,82-37 0,-117 65-64,57-29 163,-80 38-121,-1-1 0,1 0 0,-1-1 0,1 0 0,-2 0 0,1 0 0,-1-1 0,6-7 0,-10 12-12,-1 1-1,1-1 0,0 1 1,-1-1-1,1 1 0,0 0 1,0 0-1,0 0 1,0 0-1,0 0 0,0 0 1,1 1-1,2-1 0,22-11-9,-19 6-32,-1 2 0,2-1 0,16-6 0,-21 8 87,-4 2-20,-6 0-26,-33 1-392,37 0 361,0 0-1,0 0 0,0 0 1,0 0-1,0 0 0,0 1 0,0-1 1,0 1-1,0 0 0,-3 0 1,-6 18-392,9-18 331,0 0 0,-1 0 0,1 0 1,0-1-1,0 1 0,0-1 0,-1 1 0,1-1 1,0 0-1,-5 0 0,-38-1-2187,18 1 39,1 0-1232,12 0 1471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29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3 6077,'-34'0'10915,"39"0"-10149,-4 0-742,0-1 1,0 1 0,0 0-1,0 0 1,0 0 0,0 0-1,-1 0 1,1 0-1,0 0 1,0 0 0,0 1-1,0-1 1,0 0 0,0 0-1,-1 1 1,1-1 0,0 1-1,0-1 1,0 0 0,-1 1-1,1 0 1,0-1 0,-1 1-1,1-1 1,0 1 0,-1 0-1,1-1 1,-1 1 0,1 0-1,-1 0 1,1-1-1,-1 1 1,1 0 0,-1 0-1,0 0 1,0 0 0,1 0-1,-1 0 1,0 1 0,0-2-20,0 0-1,0 1 1,0-1 0,0 0 0,0 0 0,0 0 0,0 0 0,0 1 0,0-1-1,0 0 1,0 0 0,0 0 0,0 0 0,0 0 0,0 1 0,0-1-1,0 0 1,0 0 0,0 0 0,0 0 0,0 0 0,1 0 0,-1 1-1,0-1 1,0 0 0,0 0 0,0 0 0,0 0 0,0 0 0,0 0 0,1 0-1,-1 0 1,0 0 0,0 1 0,0-1 0,0 0 0,0 0 0,1 0-1,-1 0 1,0 0 0,0 0 0,0 0 0,0 0 0,0 0 0,1 0 0,-1 0-1,0 0 1,0 0 0,0 0 0,0 0 0,1 0 0,-1-1 0,0 1-1,0 0 1,0 0 0,0 0 0,349 0 950,-347 0-933,0 0-1,0 0 1,-1-1 0,1 1-1,0 0 1,0-1 0,0 1-1,-1-1 1,1 0 0,0 1-1,-1-1 1,1 0 0,-1 0-1,1 0 1,-1 0 0,2-2-1,-2 2 4,1-1 0,-1 1 0,0 0 0,1 0 0,-1 1 0,1-1 0,-1 0 0,1 0 0,0 1-1,-1-1 1,1 1 0,-1-1 0,1 1 0,0-1 0,0 1 0,1 0 0,47 0 130,-50 0-173,1 0-8,0 0 44,0-1 0,0 1 0,0 0 1,0 0-1,-1 0 0,1 0 0,0 0 0,0 0 0,0 0 1,0 0-1,0 0 0,-1 0 0,1 1 0,0-1 1,0 0-1,0 1 0,-1-1 0,1 0 0,0 1 1,0-1-1,-1 1 0,1-1 0,1 2 0,3 25 384,-1 0-1,0 0 0,-3 1 1,-1 37-1,0-47-396,0-15-2,0-1 0,0 0 1,-1 1-1,1-1 0,-1 0 0,1 0 1,-1 1-1,0-1 0,0 0 0,0 0 1,0 0-1,0 0 0,0 0 0,0 0 1,-1 0-1,1 0 0,-1-1 0,-2 3 0,3-3-1,-1 1-1,0 0 1,1 0-1,-1-1 0,1 1 1,0 0-1,-1 0 1,1 0-1,0 1 0,0-1 1,0 0-1,1 0 0,-1 1 1,1-1-1,-1 0 1,1 1-1,0-1 0,-1 3 1,2 8 6,-1-9-8,1 0 0,-1 1-1,0-1 1,-1 0 0,1 0-1,0 0 1,-1 0 0,0 0-1,-3 6 1,-4 5 3,5-12-2,2 0 1,-1 0-1,0 0 1,1 0 0,-1 0-1,1 0 1,0 0-1,0 0 1,0 1 0,1-1-1,-1 0 1,0 7-1,1-3 5,-1 1 0,0 0-1,-1-1 1,1 0 0,-1 1 0,-5 10-1,-4 15 14,-34 143-474,43-171-145,-5 19-2394,0-14-4248,1-9 2664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1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5 9665,'-1'-1'96,"-1"1"-1,1-1 1,0 1 0,-1-1-1,1 1 1,-1-1 0,1 1-1,0 0 1,-1-1 0,1 1-1,-1 0 1,1 0 0,-1 0-1,1 1 1,-1-1 0,1 0-1,-3 1 1,4 0 23,-1 0 0,1-1 0,-1 1 0,1 0 0,0 0 0,-1 0 0,1 0 0,0 0 0,0 0 0,-1 0-1,1 0 1,0 0 0,0 0 0,0 0 0,0 0 0,0 0 0,1 1 0,-1 6-309,0-8 228,0 1 0,0 0 0,0 0 0,0-1 1,0 1-1,0 0 0,0-1 0,1 1 0,-1 0 0,0-1 1,0 1-1,1 0 0,-1-1 0,0 1 0,1 0 0,-1-1 0,1 1 1,-1-1-1,0 1 0,1-1 0,-1 1 0,2 0 0,1 2 72,0 1-24,0-1 0,-1 0 0,1 1 0,-1-1 0,1 1 0,-1 0 1,0 0-1,-1 0 0,1 0 0,-1 0 0,1 0 0,-1 0 0,0 1 0,-1-1 1,1 8-1,0-1 98,0 0 1,0-1 0,1 1-1,5 15 1,-3-15-71,-1 0 1,-1 0 0,0 1 0,0 17 0,-2-2-10,-1-3-11,6 42-1,8 0-47,-11-51-41,20 110 6,-10-77-65,0 6-989,3-2 0,30 73 0,-30-92-1938,37 58-1,-14-39-698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32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20 4484,'0'0'8861,"6"0"-8639,17 0-7,-17 0 312,-1 0-383,20 0 490,-22-3-144,9-9-12,-9 9 233,-1 3 828,-7 0-1295,-9 0-393,8 0 116,3 0 10,-2-2 42,1 4 17,-25 14-14,14-14-32,14-2 10,0-1 0,0 1 1,0 0-1,0 0 0,0 0 0,0 1 0,0-1 1,0 0-1,0 0 0,0 0 0,0 1 0,0-1 1,1 0-1,-1 1 0,-1 0 0,-2 2 20,4-2-10,0-1 1,-1 1-1,1-1 0,-1 1 1,1-1-1,0 1 1,-1-1-1,1 0 0,-1 1 1,1-1-1,-1 0 1,0 1-1,1-1 0,-1 0 1,1 0-1,-1 1 0,0-1 1,1 0-1,-1 0 1,1 0-1,-2 0 731,24 0 800,-16 0-1394,0 0 24,52 0 208,167 0-416,-225 0 37,0 0 1,1 0-1,-1 0 0,1 0 0,-1 1 1,1-1-1,-1 0 0,0 0 0,1 0 1,-1 1-1,0-1 0,1 0 1,-1 0-1,1 1 0,-1-1 0,0 0 1,0 1-1,1-1 0,-1 1 0,0-1 1,0 0-1,1 1 0,-1-1 1,0 1-1,0-1 0,0 0 0,0 1 1,1-1-1,-1 1 0,0-1 0,0 1 1,0-1-1,0 0 0,0 1 1,0-1-1,-1 2 0,1-2 1,0 0-1,0 1 1,0-1 0,0 1-1,0-1 1,0 0 0,0 1-1,0-1 1,0 1 0,0-1-1,1 0 1,-1 1 0,0-1-1,0 1 1,0-1 0,0 0-1,1 1 1,-1-1 0,0 0-1,0 1 1,0-1 0,1 0-1,-1 0 1,0 1 0,1-1-1,-1 0 1,0 0 0,1 1-1,-1-1 1,0 0 0,1 0-1,-1 0 1,0 1 0,1-1-1,0 0 1,1 1 5,0 0 1,-1 0-1,1 1 1,0-1-1,0 1 1,-1-1-1,1 1 1,-1 0-1,0-1 0,2 4 1,7 6 21,25 22 55,-23-21 180,0-1-1,18 13 1,-25-20-245,-1 0 0,1 1-1,-1-1 1,0 1 0,-1 0 0,1 0 0,3 7-1,-3-5-8,0 0 0,0-1 0,10 11-1,-10-13-4,-1 1 0,0-1 0,-1 1 0,1 0 0,-1 0 0,0 0 0,0 0-1,0 0 1,0 6 0,4 8-22,2 11 20,-4-21-13,0 1-1,0-1 0,2 14 1,-2-9 15,13 26 123,-13-31-123,-2-1 0,1 1 0,-1-1 0,0 1 0,-1 0 0,0-1 0,0 1 0,-1 0 0,-1 14 0,0 0 0,1-23-4,0 32-4,0-31 4,0 0 0,0 0 0,0 0 0,0 0 0,-1 0 0,1-1 0,0 1 0,-1 0 0,1 0 0,-1 0 0,1-1 0,-1 1 0,1 0 0,-1 0 0,1-1 1,-1 1-1,1 0 0,-1-1 0,0 1 0,0-1 0,1 1 0,-1-1 0,0 1 0,0-1 0,0 0 0,1 1 0,-1-1 0,0 0 0,0 0 0,0 1 0,0-1 0,0 0 0,0 0 0,0 0 0,1 0 0,-1 0 1,0 0-1,-1-1 0,-6 2 0,7 0-1,0-1 1,1 0 0,-1 1-1,1-1 1,-1 1 0,1-1-1,-1 1 1,1-1 0,0 1-1,-1-1 1,1 1 0,-1 0-1,1-1 1,0 1 0,0 0-1,-1-1 1,1 1 0,0 0-1,0-1 1,0 1-1,0 0 1,0-1 0,0 1-1,0 0 1,0-1 0,0 1-1,0 0 1,0-1 0,0 1-1,1 1 1,-1-2 0,0 1 0,0-1 0,1 0 1,-1 1-1,0-1 0,0 1 0,0-1 0,0 0 0,0 1 1,0-1-1,0 1 0,0-1 0,0 1 0,0-1 0,0 0 1,0 1-1,0-1 0,-1 1 0,1-1 0,0 0 0,0 1 1,0-1-1,0 0 0,-1 1 0,1-1 0,0 0 0,0 1 1,-1-1-1,1 0 0,0 1 0,-1-1 0,1 0 0,-1 0-1,0 0 0,1 0 0,-1 0 0,0 1 0,1-1 0,-1 0 0,0 0 0,1 0 0,-1 0 0,1 1 0,-1-1 0,0 0 0,1 1 0,-1-1 0,1 0 0,-1 1 0,1-1 0,-1 1 0,1-1 0,-1 1 0,1-1-1,0 1 1,-1-1 0,1 1 0,0-1 0,-1 2 0,-1 21 8,2-14 45,0-29 179,0 15-244,0-22 38,0 26-26,0 0 1,0 0 0,0 0 0,0 1-1,0-1 1,0 0 0,1 0-1,-1 1 1,0-1 0,0 0-1,0 0 1,1 1 0,-1-1-1,0 0 1,1 1 0,-1-1 0,1 0-1,-1 1 1,1-1 0,-1 1-1,1-1 1,-1 1 0,1-1-1,0 1 1,-1-1 0,1 1-1,-1-1 1,1 1 0,0 0 0,0-1-1,-1 1 1,1 0 0,0 0-1,0 0 1,-1-1 0,1 1-1,0 0 1,0 0 0,-1 0-1,1 0 1,0 0 0,0 1 0,0-1-1,5 0 0,-6 0 0,1 0 0,-1 0 0,0 0 0,0 0 0,1 0 0,-1 0 0,0 0 0,0 0 0,1-1 0,-1 1 0,0 0 0,0 0 0,0 0 0,1 0 0,-1 0 0,0 0 0,0 0 0,0 0 0,1-1 0,-1 1 0,0 0 0,0 0 0,0 0 0,0-1 1,1 1-1,-1 0 0,0 0 0,0 0 0,0-1 0,0 1 0,0 0 0,0 0 0,0 0 0,0-1 0,0 1 0,0 0 0,0 0 0,0-1 0,0 1 0,0 0 0,0 0 0,0-1 0,0 1 0,0 0 0,0 0 0,0-1 0,0 1 0,0 0 0,0 0 0,0-1 0,0 1-1,0 0 1,0 0 0,0-1 0,0 1 0,0 0 0,0 0 0,0-1 0,0 1 0,0 0 0,0 0 0,0 0 0,0-1 0,0 1-1,0 0 1,0 0 0,1-1 0,-1 1 0,0 0 0,0 0 0,0 0 0,0 0 0,1-1 0,-1 1 0,0 0 0,0 0 0,0 0-1,1 0 1,-1 0 0,0-1 0,0 1 0,2 0 2,-1 0 0,0 0 1,0 0-1,-1 0 0,1 0 0,0 0 0,-1 0 0,1 0 0,0-1 0,0 1 0,-1 0 0,1 0 0,0-1 0,-1 1 0,1 0 0,-1-1 0,1 1 0,0-1 0,-1 1 0,1-1 0,-1 1 0,1-1 0,-1 1 0,0-1 0,1 0 0,0 0 2,0 0-1,0 0 0,0 0 0,0-1 0,0 2 0,0-1 0,0 0 0,0 0 1,1 0-1,-1 0 0,0 1 0,0-1 0,1 1 0,-1-1 0,2 0 0,25-8-42,-26 9 37,1-1 1,0 1 0,-1-1-1,1 0 1,-1 0 0,1 0-1,-1 0 1,0 0 0,0 0-1,1-1 1,-1 1 0,0-1-1,0 1 1,0-1 0,0 0-1,0 0 1,-1 0 0,1 0-1,-1 0 1,1 0 0,-1 0-1,0-1 1,1 1 0,0-3 0,1-10-3902,-2-1-4047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33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76 10333,'0'0'7792,"0"4"-7699,0-3-88,0-1 1,0 1 0,0 0 0,0 0-1,0 0 1,0-1 0,-1 1 0,1 0-1,0 0 1,0-1 0,-1 1-1,1 0 1,-1 0 0,1-1 0,0 1-1,-1 0 1,1-1 0,-1 1 0,0-1-1,1 1 1,-1-1 0,1 1 0,-1-1-1,0 1 1,1-1 0,-1 1-1,0-1 1,0 0 0,1 0 0,-1 1-1,0-1 1,-1 0 0,2 0 0,-1 1 0,0-1 0,0 0 0,0 0 0,0 1 0,1-1 1,-1 0-1,0 1 0,1-1 0,-1 1 0,0-1 0,0 1 0,1-1 0,-1 1 0,1 0 1,-1-1-1,1 1 0,-1 0 0,1-1 0,-1 1 0,1 0 0,0 0 0,-1 0 0,1-1 1,0 1-1,-1 0 0,1 0 0,0 0 0,0-1 0,0 1 0,0 0 0,0 1 0,0 2 31,0 0 0,-1 0-1,1 0 1,-1 0-1,0 0 1,0 0-1,0 0 1,-1-1 0,-2 6-1,-6 20 351,-7 16 108,2 20-322,9-45-143,0 1 0,2 0 0,1 1 0,-1 23 0,4 9 62,0-53-91,0-1 0,0 1 1,0 0-1,0-1 0,0 1 1,0 0-1,0-1 0,0 1 1,1-1-1,-1 1 0,0-1 1,0 1-1,0 0 0,1-1 1,-1 1-1,0-1 0,1 1 1,-1-1-1,1 1 0,-1-1 1,0 1-1,1-1 0,-1 0 1,1 1-1,0-1 0,27 15 41,-27-15-41,-1 0 0,1 0 1,-1 0-1,0 1 1,1-1-1,-1 0 1,0 0-1,1 1 0,-1-1 1,0 0-1,1 1 1,-1-1-1,0 0 1,0 1-1,1-1 1,-1 0-1,0 1 0,0-1 1,0 1-1,0-1 1,1 1-1,-1-1 1,0 0-1,0 1 0,0 0 1,0-1-1,0 1 0,0-1 0,0 1-1,0-1 1,0 0 0,0 1 0,0-1 0,0 0 0,1 1 0,-1-1 0,0 0-1,0 1 1,0-1 0,0 0 0,1 0 0,-1 1 0,0-1 0,0 0 0,1 0 0,-1 1-1,0-1 1,1 0 0,-1 0 0,0 0 0,0 1 0,1-1 0,-1 0 0,0 0-1,1 0 1,-1 0 0,0 0 0,1 0 0,0 0 0,24 7 27,0-1 1,1-1-1,50 2 0,96-3 153,-170-4-179,-1 0-1,1-1 0,-1 1 0,0 0 0,1-1 1,-1 1-1,0-1 0,0 0 0,0 1 0,1-1 0,-1 0 0,0 0 1,0 0-1,0 0 0,0 0 0,0 0 0,0 0 0,-1 0 0,1 0 1,0 0-1,0 0 0,-1-1 0,1 1 0,-1 0 0,1-1 0,-1 1 1,1 0-1,-1-2 0,3-6 14,-2 9-13,-1-1 0,0 1 0,1-1 1,-1 1-1,1-1 0,-1 1 1,0-1-1,1 1 0,-1-1 1,1 1-1,-1 0 0,1-1 0,-1 1 1,1 0-1,0 0 0,-1-1 1,1 1-1,-1 0 0,1 0 0,0 0 1,-1-1-1,1 1 0,-1 0 1,1 0-1,0 0 0,0 0 1,0 0-2,-1 1 1,1-1 0,-1 0 0,1 0 0,0-1 0,-1 1 0,1 0 0,-1 0 0,1 0-1,-1 0 1,1 0 0,0-1 0,-1 1 0,1 0 0,-1 0 0,1-1 0,-1 1 0,0 0 0,1-1-1,-1 1 1,1-1 0,-1 1 0,1-1 0,-1 0 0,61-109 81,-53 91-80,-1 1 0,-1-1 1,0 0-1,-2 0 0,0-1 1,-1 1-1,-1-1 0,-1 0 1,-1-23-1,1 30 3,-1 10-6,1 0 1,-1 1 0,1-1 0,-1 0 0,0 1 0,0-1 0,0 0-1,-1 1 1,1-1 0,-1 0 0,1 1 0,-1-1 0,0 1-1,0-1 1,0 1 0,-3-5 0,-5 1-23,7 6 17,1-1 0,-1 1 1,1-1-1,0 0 0,-1 1 0,1-1 1,0 0-1,0 0 0,0 0 1,0 0-1,0 0 0,0 0 0,0 0 1,0 0-1,0-1 0,0 1 0,0 0 1,1-1-1,-1 1 0,1 0 0,-1-1 1,1 1-1,-1-1 0,1 1 0,0-2 1,-1 1 0,1 1 0,0 0 1,-1-1-1,1 1 1,-1 0-1,1 0 0,-1-1 1,1 1-1,-1 0 1,0 0-1,0 0 0,0 0 1,0 0-1,1 0 1,-1 0-1,0 0 1,-1 0-1,1 0 0,0 0 1,0 1-1,0-1 1,0 0-1,-1 1 0,1-1 1,0 1-1,-1-1 1,1 1-1,-2 0 0,-5-4-17,-11-9 8,-3 2 18,-1 4-22,0 0 0,0 2 0,-42-4 0,-69 5-2246,118 4 1589,14 0 589,0 0 0,1 0 0,-1 1-1,0-1 1,1 0 0,-1 1 0,1-1 0,-1 1 0,1-1 0,-1 1 0,1 0 0,-1 0 0,1 0 0,0 0 0,-1 0 0,1 0 0,0 0 0,0 0 0,0 0 0,0 1 0,0-1 0,0 0 0,-2 3 0,-3 5-408,6-9 417,-1 1 0,1-1 1,-1 1-1,1-1 0,-1 1 0,1-1 0,-1 0 0,0 1 1,1-1-1,-1 0 0,0 1 0,1-1 0,-1 0 0,0 0 1,1 0-1,-1 0 0,0 0 0,1 0 0,-2 0 1,1 0-1,1 0 0,-1 0 0,1 0 1,-1 0-1,1 0 0,-1 0 1,1 1-1,-1-1 0,1 0 1,0 0-1,-1 0 0,1 0 1,-1 0-1,1 1 0,-1-1 1,1 0-1,0 1 0,-1-1 1,1 0-1,0 0 0,-1 1 0,1-1 1,0 0-1,-1 1 0,1-1 1,0 1-1,-1 0 0,1-1-54,-8 19-1710,3-3-1558,2 10 374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6:33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50 106 8021,'-14'0'150,"12"-1"-114,0 1 1,-1 0-1,1 0 0,0 0 1,-1 0-1,1 1 0,0-1 1,-4 1-1,5 0 19,0 0 0,1-1 1,-1 1-1,0-1 0,1 1 0,-1 0 0,1-1 0,-1 1 0,0 0 0,1 0 1,0 0-1,-1-1 0,1 1 0,-1 0 0,1 0 0,0 0 0,0 0 1,-1 0-1,1 0 0,0 0 0,0 0 0,0-1 0,0 1 0,0 0 0,1 2 1,-2 4 260,1-7-160,0 0-1,0 1 0,0-1 1,0 1-1,0-1 0,0 0 0,0 1 1,0-1-1,0 0 0,0 1 1,0-1-1,1 0 0,-1 1 0,0-1 1,0 0-1,0 1 0,1-1 1,-1 0-1,0 0 0,0 1 0,1-1 1,-1 0-1,0 0 0,1 1 1,-1-1-1,0 0 0,1 0 1,-1 0-1,0 0 0,1 0 0,-1 0 1,0 1-1,1-1 0,-1 0 1,0 0-1,1 0 0,48 0 20,-45 0-172,1 0-1,-1-1 0,0 1 1,1-1-1,-1 1 0,0-2 1,7-1-1,12-12 10,-21 13-9,1 0 0,-1 0 0,1 0 0,-1 1 0,1-1 0,-1 1 1,1 0-1,0 0 0,0 0 0,-1 0 0,1 0 0,0 0 0,0 1 0,0-1 0,5 1 0,-5 0-4,1 0 0,-1-1 0,0 1 0,1-1 0,-1 0 1,1 0-1,-1 0 0,0-1 0,0 1 0,0-1 0,0 1 0,0-1 0,0 0 1,5-5-1,9-4 15,17 0 17,-16 4-38,-15 5 8,0 0 0,1 1 0,0-1-1,-1 1 1,1 0 0,0 0-1,0 0 1,-1 1 0,6-1-1,-7 1 3,1 0 0,-1 0 0,0-1 0,1 1 0,-1-1 0,0 0-1,1 1 1,-1-1 0,0 0 0,0 0 0,1 0 0,2-3-1,-3 2 0,0 1 0,0 0 0,0 0 0,1 0-1,-1 0 1,0 0 0,0 0 0,1 0-1,-1 1 1,0-1 0,1 1 0,4-1-1,-5 1-11,-6 0-17,-16 0-56,-22 0-41,41 0 125,0 0 0,0 0-1,0 0 1,0 1 0,0-1-1,1 0 1,-1 0 0,0 0-1,0 1 1,0-1 0,0 1-1,0-1 1,0 0 0,1 1-1,-1 0 1,-1 0 0,-4 3 1,1-1-4,1 0 0,-1-1 0,0 1 0,0-1 0,0 0 0,0 0 0,0-1 0,-1 1 0,1-1 0,0 0 0,-10 0 0,11-1 1,0 0 1,0 1-1,0 0 0,0 0 1,1 0-1,-1 0 1,0 0-1,1 1 0,-1-1 1,1 1-1,-1 0 1,-4 4-1,-10 5-8,-17-1 18,-3 4 14,-30 9-4,65-22-26,0 0 1,-1 0 0,1 0-1,0 0 1,0 1 0,0-1-1,-5 5 1,8-6 119,-2 0-354,11 1 1723,46-1-1213,-51 0-267,1 0 0,-1 0 0,1-1 1,-1 0-1,0 1 0,1-2 0,6-1 0,14-13 13,-23 14-13,1 0-1,0 0 1,0 0 0,0 0-1,0 1 1,0-1-1,0 1 1,0-1 0,0 1-1,1 0 1,-1 1 0,0-1-1,1 1 1,6-1 0,-6 1-3,0 0 0,0-1 0,0 0 0,0 1 0,0-2 1,0 1-1,0 0 0,0-1 0,0 1 0,0-1 0,-1 0 0,1-1 1,3-1-1,13-8-16,18 1-120,-1-6-371,-5 10-440,43-24-6291,-58 28 3851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0:18.5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399 203 4996,'0'-53'9854,"-6"52"-9489,-16 1-60,21 0-166,1-1 0,-1 1 1,1 0-1,0 0 0,-1-1 0,1 1 0,0 0 0,-1-1 1,1 1-1,0 0 0,-1-1 0,1 1 0,0 0 1,0-1-1,-1 1 0,1-1 0,0 1 0,0-1 0,0 1 1,0 0-1,0-1 0,-1 1 0,1-1 0,0 1 0,0-1 1,0 1-1,0-1 0,1 0 0,-1-17 662,0 14-352,0 4-429,0-1 0,0 1-1,-1 0 1,1-1 0,0 1 0,0-1 0,-1 1 0,1-1 0,0 1-1,-1 0 1,1-1 0,0 1 0,-1 0 0,1-1 0,0 1 0,-1 0-1,1-1 1,-1 1 0,1 0 0,-1 0 0,1 0 0,-1 0 0,1-1-1,-1 1 1,1 0 0,-1 0 0,1 0 0,-1 0 0,1 0-1,-1 0 1,1 0 0,-1 0 0,-1 0 70,-11-15 813,7 8-802,1 0 0,-1 0 0,1 0 0,0-1 0,1 0-1,0 0 1,0 0 0,-4-12 0,8 17-84,0 3-18,0-1 0,0 1 0,0 0-1,0 0 1,0-1 0,0 1 0,0 0 0,0 0 0,0-1 0,0 1 0,0 0 0,0 0 0,0-1 0,0 1 0,0 0 0,0-1 0,0 1 0,0 0 0,-1 0 0,1 0-1,0-1 1,0 1 0,0 0 0,0 0 0,-1 0 0,1-1 0,0 1 0,0 0 0,-1 0 0,1 0 0,0 0 0,0-1 0,0 1 0,-1 0 0,1 0 0,0 0 0,-1 0-1,1 0 1,0 0 0,0 0 0,-1 0 0,1 0 0,-1 0 0,1 5-20,0 269 123,1-271-100,-1 0 0,0 0 0,1-1 0,-1 1 1,1 0-1,0 0 0,0 0 0,0-1 0,0 1 0,0 0 1,1-1-1,3 5 0,-4-4-1,1-1 1,0 1-1,-1-1 1,0 1-1,1 0 1,-1 0-1,0 0 1,0-1-1,-1 1 1,1 0-1,-1 0 1,1 6-1,0 2 8,0 1 1,1-1-1,0 0 0,3 11 0,4 14-4,1 14-8,23 142 38,-15 102 1,-18-55 96,0-235-124,-1 0 0,1 0 0,-1 0 0,0-1 0,0 1 0,0 0-1,0-1 1,-1 1 0,1-1 0,-4 5 0,3-5 2,0 1-1,1-1 0,-1 1 1,1 0-1,-1-1 0,1 1 1,0 0-1,0 0 0,1 0 1,-1 5-1,1 500 364,0-506-367,0 0 1,-1 1 0,1-1 0,-1 0-1,0 1 1,0-1 0,-2 4 0,1-4 0,1 1-1,0-1 1,0 0 0,0 0 0,1 1 0,-1-1-1,0 5 1,1 17 32,-2 0-1,0 0 1,-12 44-1,9-42-23,0 0-1,2 0 0,1 28 1,-1 4 43,-31 501 304,32 134 137,4-352-390,-2 53-33,0-393-74,0-1 0,0 1 0,0-1 0,0 0 0,-1 1 0,1-1 0,0 1 0,-1-1 0,1 0 0,-1 1 0,1-1 0,-1 0 0,0 0-1,1 1 1,-1-1 0,0 0 0,0 0 0,0 0 0,0 0 0,0 0 0,0 0 0,0 0 0,-3 1 0,3-1 2,0 0-1,0 0 1,0-1 0,-1 1 0,1 0-1,0 0 1,0 0 0,1 0 0,-1 1-1,0-1 1,0 0 0,0 0 0,1 0-1,-1 1 1,1-1 0,-1 0 0,1 1-1,-1-1 1,1 1 0,0-1 0,0 0 0,0 1-1,0 2 1,0 6 28,0-7-24,0-1 0,0 1 0,0 0-1,0 0 1,0 0 0,-1 0 0,1 0-1,-1 0 1,-1 4 0,-5 4 4,5-9-10,1 0 0,0 0 0,-1 0 0,1 0 0,0 0 0,0 0 0,1 0 0,-1 0 0,0 0 0,1 0 0,-1 1-1,1-1 1,0 4 0,-1-1 1,1 0 0,-1-1 0,0 1 0,0-1 0,0 1 0,-1-1 0,-2 7 0,-6 15 10,-3 14-5,8-29-6,1 1 0,0 0-1,1 0 1,-2 17 0,-3 150 23,-6 50 45,-18-32-26,11-76 29,14-46 5,2 1 1,6 79-1,1-50-69,-2 268 387,0-372-395,0 1 0,-1 0 0,1-1-1,0 1 1,0-1 0,-1 1 0,1-1-1,-1 1 1,0-1 0,1 1-1,-1-1 1,0 1 0,0-1 0,0 0-1,0 1 1,0-1 0,-1 1 0,1-1 0,0 0 0,0 1 0,0-1 0,0 0 0,0 0 0,0 1 0,1-1 0,-1 0 0,0 1 0,1-1 1,-1 1-1,1-1 0,-1 1 0,1-1 0,0 1 0,0-1 0,0 3 0,0 249 49,-12-176-31,11-60-12,-1 0 1,-3 17 0,2-16-1,0-1 0,1 19 0,2-30-104,0-5-137,0 0 0,0 0-1,0 0 1,0 0 0,0 0-1,0 0 1,0 0 0,0 0 0,0 0-1,-1 0 1,1 0 0,0 0 0,-2 2-1,1-2-73,0-1 0,0 1 0,0-1 0,-1 1 0,1-1 0,0 0 0,0 1 0,-1-1 0,1 0 0,0 0 0,0 0 0,-1 0 0,-1-1 0,3 1 197,0 0 0,-1 0 0,1 0 0,0 0 0,0 0 0,-1 0 0,1 0 0,0-1 0,0 1 0,-1 0 0,1 0 0,0 0 0,0 0 0,-1-1 0,1 1 0,0 0 0,0 0 0,0-1 0,0 1 0,-1 0 0,1 0 0,0-1 0,0 1 0,0 0 0,0 0 0,0-1 0,0 1 0,0 0 0,0-1 0,0 1 0,0 0 0,0 0 0,0-1 0,0 1 0,0-1 0,-7-40-4607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0:21.2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211 376 6981,'0'0'2085,"-5"0"-1791,-15 0 1,20 0-291,0 0 1,0 0 0,0 1-1,0-1 1,0 0-1,-1 0 1,1 0-1,0 0 1,0 0-1,0 0 1,0 0 0,-1 0-1,1 0 1,0 0-1,0 0 1,0 0-1,0 0 1,0 0 0,-1 0-1,1 0 1,0 0-1,0-1 1,0 1-1,0 0 1,0 0-1,-1 0 1,1 0 0,0 0-1,0 0 1,0 0-1,0 0 1,0 0-1,0-1 1,0 1 0,0 0-1,-1 0 1,1 0-1,0 0 1,0 0-1,0-1 1,0 1-1,0 0 1,0 0 0,0 0-1,0 0 1,0 0-1,0-1 1,0 1-1,0 0 1,0 0 0,0 0-1,0 0 1,0 0-1,0-1 1,0 1-1,0 0 1,0-1 8,0 0 0,0 0-1,0 0 1,0 1 0,0-1 0,0 0 0,0 0 0,0 0 0,-1 0-1,1 1 1,0-1 0,0 0 0,-1 0 0,1 0 0,-1 1-1,1-1 1,-1 0 0,1 1 0,-1-1 0,1 0 0,-1 1 0,0-1-1,1 1 1,-1-1 0,0 1 0,0-1 0,1 1 0,-1 0 0,0-1-1,0 1 1,0 0 0,0-1 0,-5 0 120,0 1 1,0-1-1,0 1 1,-9 1-1,-9 0 355,-75-1 1001,96 4-1451,3 15-8,0-15 60,0 14 68,0-16-74,0-1-80,0-1 1,0 0-1,-1 0 0,1 0 1,0 0-1,0 1 1,0-1-1,0 0 1,0 0-1,0 0 1,0 1-1,0-1 0,0 0 1,0 0-1,0 0 1,0 1-1,0-1 1,0 0-1,0 0 0,0 0 1,0 1-1,1-1 1,-1 0-1,0 0 1,0 0-1,0 0 1,0 1-1,0-1 0,0 0 1,0 0-1,1 0 1,-1 0-1,0 0 1,0 1-1,0-1 0,0 0 1,1 0-1,-1 0 1,0 0-1,0 0 1,0 0-1,0 0 1,1 0-1,-1 0 0,0 0 1,0 0-1,0 0 1,1 0-1,-1 0 1,0 0-1,0 0 0,0 0 1,1 0-1,-1 0 1,0 0-1,23 4 160,-23-3-19,1-1 1,-1 1-1,1 0 1,0-1-1,-1 1 1,1 0-1,-1 0 1,0 0-1,1-1 1,-1 1-1,0 0 1,1 0-1,-1 0 1,0 0-1,0 0 1,0 0-1,0 0 1,0-1-1,0 1 1,0 0-1,0 0 1,0 0-1,0 0 1,0 0-1,-1 0 1,1 0-1,0 0 1,-1-1-1,1 1 1,-1 0 0,1 0-1,-1 0 1,1-1-1,-1 1 1,0 1-1,-27 0 783,79 1-634,493 9-118,-314-12-146,-225 0-33,0 0 0,0-1 0,0 0 0,0 0 0,0-1 0,0 1 0,0-1 0,4-2 0,-4 1 1,-1 1 0,1 1 0,0-1 0,-1 1 1,1 0-1,0 0 0,0 0 0,5 0 0,0 1 0,1-1 0,-1-1 0,0 0 0,14-4 0,19-4 5,-42 10-3,126-25 87,-103 20-67,28-2-1,-3 0-28,-6 2-10,0 2 1,51 2-1,-8 0 26,38-3-25,188-32 0,-239 26 51,1 4-1,126 5 1,-94 3-19,374-2-114,-474-1 98,0 1 0,-1-1 0,1 0 0,0-1 0,0 1 0,-1-1 0,1 0 0,6-4 0,-7 4 7,1-1-1,-1 1 1,1 0 0,-1 1-1,1-1 1,0 1 0,0 0-1,7 0 1,4 1 9,-10 1-13,0-1 0,0 0 0,-1 0-1,1-1 1,12-3 0,-2-2-18,-11 4 10,0 0 0,-1 0 0,1 1-1,0-1 1,0 1 0,11 0 0,9 0 7,49-8 0,29-2-20,-30-1 21,100-3 0,-16 2-15,268-24 2,66 31 47,-292 7-39,-178-2-18,-16 0 18,-1 1 0,1 0 1,-1-1-1,1 2 0,-1-1 0,0 1 1,1 0-1,-1 0 0,8 3 0,1 2 15,-11-3-10,1-1-1,0-1 1,0 1-1,0 0 1,0-1-1,0 0 1,0 0-1,0 0 1,0-1-1,7 1 1,22 1-12,1 1 1,35 8-1,26 3 8,243 29 10,-237-29-39,172 6 64,1-20-84,-112-1 56,1281 1-76,-1434-1 71,1 0 0,-1 0 0,0-1 0,10-3 1,-10 3 0,0 0 0,0 0 0,0 1 0,12-1 0,11 1 6,46-7 1,-39 5-38,-1 1 1,42 4 0,-9 0 40,301-2-202,-377 0 190,-1 0 0,1-1 1,0 1-1,-10-3 0,-23-16-17,-6 3 6,33 13-4,0 0 0,-17-9 0,-68-33-1,52 25 25,-46-27 0,-22-18 2506,93 52-944,29 12-535,0 1-1319,-10 0 285,0 0 1,1 0-1,-1-1 1,0 1-1,0 0 1,0 0-1,0 0 1,1 0-1,-1 0 1,0 0-1,0 0 1,0 0-1,1 0 1,-1 0-1,0 0 1,0 0-1,0 0 1,1 1 0,-1-1-1,0 0 1,0 0-1,0 0 1,0 0-1,1 0 1,-1 0-1,0 0 1,0 0-1,0 1 1,0-1-1,0 0 1,1 0-1,-1 0 1,0 0-1,0 1 1,0-1-1,0 0 1,0 0-1,0 0 1,0 0-1,0 1 1,0-1-1,0 0 1,0 0-1,0 0 1,0 1-1,0-1 1,0 0-1,0 0 1,0 0-1,0 0 1,0 1-1,0-1 1,0 0-1,0 0 1,0 0-1,0 1 1,0 0-1,-1 0 1,1 0 0,0 0 0,0 0 0,0 1 0,0-1 0,1 0 0,-1 0-1,0 0 1,0 0 0,1 0 0,-1 0 0,0 0 0,1 0 0,-1 0 0,1 0-1,-1 0 1,1 0 0,0 0 0,-1 0 0,1 0 0,0 0 0,0-1 0,0 1-1,0 0 1,-1-1 0,1 1 0,0 0 0,0-1 0,0 1 0,0-1 0,0 0-1,1 1 1,-1-1 0,0 0 0,0 1 0,0-1 0,0 0 0,0 0 0,0 0-1,2 0 1,-2 0 0,-1 0-1,1 0 1,-1 0-1,1 0 1,-1 0-1,1 0 1,-1 0-1,1 0 1,-1 0 0,1 0-1,-1 0 1,1 0-1,-1 1 1,0-1-1,1 0 1,-1 0-1,1 1 1,-1-1-1,0 0 1,1 1-1,-1-1 1,1 0-1,-1 1 1,40 26 29,-29-21-25,0 1 0,0 0 1,16 16-1,-16-13-16,0 0-1,24 15 0,0 1 15,-6-3 30,2 1-38,-2 2 0,29 30 0,-55-51 6,0 0 1,0 0 0,-1 0-1,0 0 1,0 0 0,0 1 0,-1-1-1,0 1 1,0-1 0,0 1-1,0-1 1,-1 1 0,0 0-1,-1 8 1,1-5 18,0-9-20,0 0 1,0 1-1,0-1 1,0 0-1,0 1 0,0-1 1,0 0-1,0 1 0,0-1 1,-1 0-1,1 1 1,0-1-1,0 0 0,0 1 1,0-1-1,0 0 1,-1 0-1,1 1 0,0-1 1,0 0-1,-1 0 1,1 1-1,0-1 0,0 0 1,-1 0-1,1 0 1,0 0-1,-1 1 0,1-1 1,0 0-1,0 0 0,-1 0 1,0 0-1,-25 9-5,14 2-8,-11 0 33,-29 10 1,29-13-10,0 2 0,-31 18 0,-131 65-4520,104-55-4412,51-23 4502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0:22.9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467 10 4192,'-3'-7'11154,"-4"4"-8112,-8 4-5220,13-1 3360,-3 0-606,-10 0-238,-60 0 640,74 0-968,0 1 1,0-1 0,0 0-1,-1 1 1,1-1 0,0 0-1,0 1 1,0 0 0,0-1-1,0 1 1,0-1-1,0 1 1,0 0 0,0 0-1,0 0 1,0 0 0,0 0-1,1-1 1,-1 1 0,0 1-1,1-1 1,-1 0 0,1 0-1,-2 2 1,-3 6 58,-13 1 112,4 2-68,1 1 0,-19 23 0,4-3-2,-131 160 468,150-181-586,2-4 28,0 1 0,0 0 0,1 1 0,-9 18 0,15-24-7,1-3-41,4-5-145,21-23 94,-25 27 73,-1-1-1,1 1 1,-1 0 0,0-1 0,1 1-1,-1 0 1,1-1 0,-1 1-1,0-1 1,1 1 0,-1-1 0,0 1-1,0-1 1,1 1 0,-1-1-1,0 1 1,0-1 0,0 1 0,0-1-1,1 1 1,-1-1 0,0 1 0,0-2-1,0 1 0,0 0 0,0 0 0,0 1-1,0-1 1,0 0 0,0 0 0,0 0 0,0 0-1,1 0 1,-1 0 0,0 1 0,1-1 0,-1 0 0,1 0-1,-1 0 1,1 1 0,-1-1 0,1 0 0,-1 1-1,1-1 1,0 0 0,-1 1 0,1-1 0,0 1-1,-1-1 1,1 1 0,0-1 0,0 1 0,0 0-1,-1-1 1,1 1 0,0 0 0,0 0 0,0 0-1,1-1 1,14-6-72,-3-14-22,9 10-12,-12-16 40,-8 24 61,1 0-1,-1 0 1,0 0 0,1 0-1,0 1 1,4-4 0,12-13-43,-10 7 30,1 1 0,0-1 0,0 2 0,1-1-1,1 1 1,0 1 0,0 0 0,1 1 0,17-9 0,120-38-16,-142 52 108,16-5 68,0 1 0,0 1-1,1 1 1,0 1 0,26-1 0,-48 11 96,2 19-78,-5-25-151,0 0-1,0 1 1,0-1-1,0 0 1,0 0-1,0 1 1,0-1-1,0 0 1,0 0-1,0 1 1,0-1-1,0 0 1,0 0-1,0 0 1,0 1-1,0-1 1,0 0-1,1 0 1,-1 0-1,0 1 1,0-1-1,0 0 1,0 0-1,1 0 1,-1 0-1,0 1 1,0-1-1,0 0 1,0 0-1,1 0 1,-1 0-1,0 0 1,0 0-1,1 0 1,-1 1-1,0-1 1,1 0-1,3 5 24,0 17-25,3-12 17,-6-6-118,13 46 232,-12-45-718,-1 0 0,2-1-1,-1 1 1,0 0-1,1-1 1,0 0 0,0 1-1,0-1 1,5 4-1,16 13-6025,-10-11 2805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0:26.0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5320 1 5124,'0'3'361,"0"-2"-193,0-1 0,0 1 0,0 0 0,-1-1 0,1 1 1,0 0-1,0-1 0,0 1 0,-1 0 0,1-1 1,0 1-1,-1 0 0,1-1 0,0 1 0,-1-1 0,1 1 1,-1-1-1,1 1 0,-1-1 0,1 1 0,-1-1 1,0 0-1,1 1 0,-1-1 0,1 0 0,-1 1 0,0-1 1,1 0-1,-1 0 0,0 1 0,1-1 0,-1 0 1,0 0-1,1 0 0,-1 0 0,0 0 0,1 0 1,-1 0-1,0 0 0,0 0 0,1-1 0,-2 1 0,0 0-942,-3 0 990,0 1 59,-1 0 0,0-1 1,1 0-1,-1 0 1,-9-1-1,-2 0 1092,16 1-1349,0 0 1,1 0 0,-1 0-1,0 0 1,1 0 0,-1 0-1,0 0 1,1 0 0,-1 0-1,1 1 1,-1-1 0,0 0-1,1 0 1,-1 1 0,1-1-1,-1 0 1,1 1 0,-1-1-1,1 1 1,-1-1 0,1 0-1,-1 1 1,1-1 0,0 1-1,-1 0 1,1-1 0,-1 1-1,1-1 1,0 1 0,0-1-1,-1 1 1,1 0 0,0-1-1,0 2 1,-2 4 46,2-6-54,-1 0 0,1 1 1,0-1-1,0 0 0,0 1 1,0-1-1,-1 0 1,1 0-1,0 0 0,0 1 1,0-1-1,-1 0 0,1 0 1,0 0-1,0 1 0,-1-1 1,1 0-1,0 0 0,-1 0 1,1 0-1,0 0 0,0 0 1,-1 0-1,1 0 0,0 0 1,-1 0-1,1 0 0,-8 3 219,-73 85 1572,-58 65-914,-47 88-698,123-151 64,40-54-6,-1-2 1,-37 40-1,4-21-186,-2-3-1,-68 43 0,6-3-104,26-17 54,-68 55-10,28-30 184,57-44-258,42-27 58,-21 15 13,-1-2 1,-68 33-1,-115 66 743,194-111-633,-25 20-55,2 2-1,-72 69 1,99-81-22,-71 69-22,43-30-1,-159 134 0,104-116 116,52-42-23,-107 101 0,131-98-71,-45 63-1,56-66-24,-3-3-1,-47 46 1,25-41 45,-87 58 0,-52 41 512,-1 1-323,128-98-220,3 3 0,-68 73-1,63-62 82,-2-4-1,-173 110 0,194-140-3,2 3 1,3 2-1,1 3 1,-50 54 0,90-85-105,1-1 0,1 2 0,0 0 0,1 0 0,0 1 1,1 0-1,-12 32 0,20-44 55,-1-1 0,0 1 0,0-1 0,0 1 0,0-1 0,-1 0 0,-4 6 0,7-15-36,0-14-13,0 15 2,0-3-12,0 6 9,0-1 1,0 1 0,0-1 0,0 1-1,1 0 1,-1-1 0,1 1 0,-1 0-1,1-1 1,2-3 0,19-8-28,-21 13 27,0 0 1,-1 0 0,1-1-1,0 1 1,-1-1-1,0 1 1,1 0 0,-1-1-1,0 1 1,0-1-1,1 1 1,-1-1-1,0 1 1,-1-1 0,1-1-1,0 0-3,0 1 0,0-1 0,0 0-1,0 0 1,1 0 0,-1 0 0,1 0 0,0 0-1,1-3 1,2-3-11,26-61-158,-14 26 91,22-43 1,-30 70 74,44-76-12,1 0-52,-50 82 67,-1 1 0,0 0 0,0-1 0,-1 1 0,0-1-1,-1 0 1,0 1 0,-2-15 0,0-11 15,2 32 404,1 7-175,-1 13-118,0-13-120,0 0 0,0 0-1,0 1 1,-1-1 0,1 0-1,-1 0 1,0-1 0,1 1-1,-1 0 1,-2 4 0,-8-2 14,-4 4 9,8 11 11,3-4-3,-15 13 62,10 0 20,-9 1-9,9 4-20,-7 2-32,7 2-18,-24 46 10,-34 194 11,41-164-44,21-87 10,2 1 0,0 1 1,3 39-1,0-45-10,0-23-11,0 1 1,0-1 0,0 1 0,0-1-1,0 0 1,0 1 0,0-1 0,0 1 0,0-1-1,0 1 1,1-1 0,-1 0 0,0 1-1,0-1 1,0 0 0,1 1 0,-1-1-1,0 0 1,0 1 0,1-1 0,-1 0 0,0 1-1,1-1 1,-1 0 0,0 0 0,1 1-1,-1-1 1,1 0 0,-1 0 0,0 0-1,1 0 1,0 1 0,31 9 24,-32-10-25,1 0 0,-1 0 0,1 0 0,-1 0 0,0 1 0,1-1 0,-1 0 0,0 0 1,1 0-1,-1 0 0,1 1 0,-1-1 0,0 0 0,0 0 0,1 1 0,-1-1 0,0 0 0,1 1 0,-1-1 0,0 0 0,0 1 0,0-1 0,1 0 0,-1 1 0,0-1 0,0 0 0,0 1 0,0-1 0,0 1 0,0-1 0,0 0 0,0 1 0,0 0 0,0-1 0,0 0 1,0 1-1,0-1 0,0 0 1,0 1-1,0-1 0,1 0 0,-1 0 1,0 1-1,0-1 0,0 0 1,0 1-1,0-1 0,0 0 0,0 0 1,1 1-1,-1-1 0,0 0 1,0 0-1,0 0 0,0 1 0,1-1 1,-1 0-1,0 0 0,0 0 1,1 0-1,-1 1 0,0-1 0,0 0 1,1 0-1,-1 0 0,0 0 1,0 0-1,1 0 0,-1 0 0,1 0 1,17 4 19,1-1-1,-1-1 1,1-1 0,32-2 0,-13 1-9,-34 0-11,-1-1-1,0 1 1,1 0-1,-1-1 0,0 0 1,0 0-1,0 0 1,1 0-1,-1 0 0,0-1 1,0 1-1,-1-1 1,1 0-1,0 0 1,4-4-1,-5 4-1,1 0 0,-1 0-1,1 0 1,0 0 0,0 0 0,0 1-1,0-1 1,0 1 0,0 0 0,0 0 0,0 0-1,0 0 1,1 0 0,-1 1 0,6-1 0,-5 1-10,0 0 0,-1 0 0,1-1 0,0 0 1,0 1-1,-1-1 0,1-1 0,-1 1 0,1-1 1,-1 1-1,0-1 0,1 0 0,3-3 0,-4 2-16,0 1-1,0 0 1,1 0-1,-1 1 1,0-1-1,1 1 1,-1-1-1,1 1 1,-1 0 0,1 0-1,0 1 1,-1-1-1,6 1 1,-5 0-33,0-1 1,0 1 0,0-1 0,0 0 0,0 0-1,-1 0 1,1 0 0,0-1 0,-1 1 0,1-1-1,3-3 1,-3 3-50,-1 0 0,0 0 0,1 1 0,-1-1 0,1 1 0,0 0 0,-1 0 0,1 0 0,0 0 0,0 0 0,5 1 0,-1-1-483,0 0 0,-1 0 0,1-1 0,0 0 0,0 0 0,7-4 0,22-5-4622,-17 7 1344,-3-7-289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0:54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39 4000,'0'-27'1549,"0"15"11472,-6 12-13047,2 0 19,0 0 0,1 1 0,-1-1 0,0 1 0,1-1 0,-1 1 0,-3 1 0,3 0 8,0 1 0,1-1 0,-1 1-1,1-1 1,-7 7 0,10-8 0,0-1 0,-1 0 0,1 1 0,0-1 0,-1 0 0,1 1 0,0-1 0,-1 0 0,1 0 0,0 1 0,-1-1 0,1 0 0,-1 0 0,1 1 0,0-1 0,-1 0 0,1 0 0,-1 0 0,1 0 0,-1 0 0,1 0 0,0 0 0,-1 0 0,0 0 0,-1 1 6,-1-1 0,0 1 0,1 0 0,0-1 0,-1 1 0,1 0 0,-1 1 0,1-1 0,0 0 0,0 1-1,0-1 1,0 1 0,0 0 0,0-1 0,-2 3 0,-31 38 100,30-34-109,-8 11 57,0 1 1,2 0 0,0 1-1,2 0 1,0 1 0,1 0-1,1 1 1,-4 26 0,0 13 173,-4 114 1,12 109-90,3-222-108,0-63-32,0 7 5,0-1 1,0 1 0,0-1-1,1 1 1,0-1-1,1 0 1,2 9-1,13 15 31,-15-26-30,1 0 0,0 0 1,-1 0-1,0 1 0,0-1 0,0 1 0,0 0 0,-1 0 0,0 0 0,0-1 1,0 1-1,0 8 0,-1-9-5,0-1 0,1 1 0,-1 0 1,1-1-1,-1 1 0,1-1 0,0 0 0,1 1 0,-1-1 1,1 0-1,-1 1 0,1-1 0,0 0 0,0 0 0,0-1 1,0 1-1,4 3 0,8 11-30,0 16-221,-6-25-67,-1-1 0,1 1 0,0-1 0,0-1 0,14 9-1,26 11-3988,-23-19 1107,-1-3-204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16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254 72 4448,'0'0'9186,"0"5"-9037,0 33 447,0-35-408,0-3-143,0 1-1,0-1 1,1 0-1,-1 0 1,0 0-1,0 1 0,0-1 1,0 0-1,0 0 1,0 1-1,0-1 1,0 0-1,1 0 0,-1 1 1,0-1-1,0 0 1,0 1-1,0-1 1,0 0-1,-1 0 0,1 1 1,0-1-1,0 0 1,0 0-1,0 1 1,0-1-1,0 0 0,0 0 1,0 0-1,0 1 1,-1-1-1,1 0 1,0 0-1,0 1 0,0-1 1,-1 0-1,1 0 1,0 0-1,0 0 1,0 0-1,-1 1 1,1-1-1,0 0 0,0 0 1,-1 0-1,1 0 1,0 0-1,0 0 1,-1 0-1,1 0 0,0 0 1,0 0-1,-1 0 1,1 0-1,0 0 1,0 0-1,-1 0 0,1 0 1,-25 0 124,24 0-166,1 0-1,0 0 1,0 0-1,0 0 1,-1 0 0,1 0-1,0 0 1,0-1-1,0 1 1,-1 0-1,1 0 1,0 0-1,0 1 1,0-1 0,-1 0-1,1 0 1,0 0-1,0 0 1,0 0-1,-1 0 1,1 0-1,0 0 1,0 0-1,0 0 1,0 0 0,-1 1-1,1-1 1,0 0-1,0 0 1,0 0-1,0 0 1,0 0-1,-1 1 1,1-1 0,0 0-1,0 0 1,0 0-1,0 1 1,0-1-1,0 0 1,0 0-1,0 0 1,0 1-1,0-1 1,0 0 0,0 0-1,0 0 1,0 1-1,0-1 1,0 0-1,0 0 1,0 0-1,0 1 1,0-1 0,0 0-1,0 0 1,0 3 8,0-2-5,1 1 1,-1-1-1,0 1 0,-1-1 0,1 1 0,0-1 1,0 1-1,-1-1 0,1 0 0,0 1 0,-1-1 0,-1 3 1,1-3-3,0 0 0,0 0-1,-1 0 1,1 0 0,0-1 0,-1 1 0,1 0 0,0-1 0,-1 1 0,1-1 0,-1 0 0,1 1 0,-1-1 0,1 0 0,-1 0 0,1 0-1,-1 0 1,-2 0 0,3 0-3,0 0-1,1 0 0,-1 0 0,1 0 0,-1 0 1,0 0-1,1 0 0,-1 0 0,0 0 0,1 1 1,-1-1-1,1 0 0,-1 0 0,0 1 1,1-1-1,-1 0 0,1 1 0,-1-1 0,1 1 1,-1-1-1,1 0 0,-1 1 0,1-1 0,0 1 1,-1 0-1,1-1 0,0 1 0,-1-1 1,1 1-1,0-1 0,0 1 0,-1 0 0,1-1 1,0 1-1,0 0 0,0-1 0,0 2 1,0-1 1,0 0 0,0 0 0,-1 0 0,1 0 0,0 0 0,0 0 1,-1-1-1,1 1 0,-1 0 0,1 0 0,-1 0 0,1-1 0,-1 1 1,1 0-1,-1 0 0,0-1 0,1 1 0,-1 0 0,0-1 0,1 1 1,-1-1-1,0 1 0,0-1 0,0 1 0,0-1 0,1 0 1,-1 1-1,0-1 0,0 0 0,0 0 0,0 0 0,0 0 0,0 0 1,0 0-1,0 0 0,0 0 0,0 0 0,-1 0 0,1 0 2,0 0 0,-1 0 0,1 1 0,0-1 0,0 1 0,0-1 0,-1 1 0,1-1 0,0 1 0,0-1 0,0 1 0,0 0 0,0 0 0,-1 1 0,1-2 2,0 1 1,0 0 0,0 0 0,0 0 0,0 0-1,0-1 1,-1 1 0,1-1 0,0 1 0,0-1-1,-1 1 1,1-1 0,0 0 0,-2 1 0,-9 4 21,11-5-3,1 1 0,-1-1 0,1 1 0,-1-1 1,0 0-1,1 1 0,-1-1 0,0 0 0,1 1 0,-1-1 1,0 0-1,1 0 0,-1 0 0,0 0 0,0 1 1,-1-1 835,1-6-789,0-15-76,-2 14-71,-1 2 70,-5-65 27,8 33-40,2 24-56,-2 11 59,0-21-99,1 22 116,0 0 0,0 0 0,0 0 0,0 0 0,0 1 0,1-1 0,-1 0 0,0 0 0,0 0 0,1 0 0,-1 0 0,0 0 0,1 0 0,-1 0 0,1 1 0,-1-1 0,1 0 0,-1 0 0,1 0 0,1 0 0,21-5 7,-16 2-22,-2 0-25,18-1-49,1 2 1,0 0-1,48 1 0,-71 2 86,0 0 0,0 0 0,0 1 0,0-1 0,0 0 0,0 0 0,0 0 0,0 1 0,0-1 0,0 0 0,0 1 0,0-1 0,0 1-1,0-1 1,-1 1 0,1-1 0,0 1 0,0 0 0,0-1 0,-1 1 0,1 0 0,0 0 0,-1 0 0,1-1 0,-1 1 0,1 0 0,-1 0 0,1 2 0,0-2 1,-1 0 0,0 0 1,1 0-1,-1 0 0,1 0 1,-1-1-1,1 1 0,0 0 1,-1 0-1,1 0 0,0-1 1,0 1-1,-1 0 0,1-1 1,0 1-1,0-1 0,0 1 1,0-1-1,0 1 1,0-1-1,0 0 0,0 1 1,0-1-1,0 0 0,0 0 1,0 0-1,0 1 0,2-2 1,-2 1 2,0 1 0,0-1 0,1 0 0,-1 0 0,0 0-1,0 1 1,0-1 0,0 1 0,0-1 0,0 1 0,0-1 0,0 1 0,0-1 0,0 1 0,0 0 0,0 0 0,0-1 0,0 1 0,0 0 0,-1 0 0,1 0 0,0 0 0,-1 0 0,1 0 0,-1 0 0,1 1 0,6 8 19,9 1 26,0 11 36,-9-14-47,-1 0 0,0 1 1,-1 0-1,0 0 0,0 0 0,-1 1 0,0 0 0,-1 0 0,0 0 0,0 0 0,1 16 0,0 12 178,-2 70 1,-3-67 32,1-38-235,0 0-1,0 0 1,-1 0 0,1 0 0,-1 1 0,0-1-1,0 0 1,0 0 0,0 0 0,-1-1-1,1 1 1,-1 0 0,0 0 0,1-1 0,-1 1-1,-5 3 1,-5 10 20,-1 16 34,-10-3-17,11-3 13,-15-1 2,13-2-19,0-12-19,0-2 0,-1 0 0,0 0 1,0-1-1,-1-1 0,0-1 0,-26 8 1,29-13 8,1 1 0,-1-2 0,-16 0 0,6-1-26,22 1-11,0 0 1,0-1-1,-1 1 0,1-1 0,0 1 0,0-1 0,0 1 1,0-1-1,-1 0 0,1 0 0,0 1 0,0-1 0,0 0 1,0 0-1,1 0 0,-1 0 0,0 0 0,0 0 0,1 0 1,-1-1-1,0 1 0,1 0 0,-1 0 0,1 0 0,0-1 1,-1 1-1,1 0 0,0-1 0,0 1 0,0-3 1,-2-3-7,2 7 6,0-1 1,0 1 0,-1-1 0,1 1 0,0 0-1,0-1 1,0 1 0,0 0 0,-1-1-1,1 1 1,0 0 0,0-1 0,-1 1 0,1 0-1,0-1 1,-1 1 0,1 0 0,0 0 0,-1-1-1,1 1 1,-1 0 0,1 0 0,0 0 0,-1 0-1,1-1 1,0 1 0,-1 0 0,1 0 0,-1 0-1,1 0 1,-1 0 0,0 0 0,1 0 0,0 0 0,0 0-1,-1 0 1,1 0 0,0 0 0,-1 0 0,1 0 0,0 0 0,-1 0 0,1 0 0,0 0 0,-1 0 0,1 0 0,0-1 0,0 1 0,-1 0 0,1 0-1,0 0 1,0-1 0,-1 1 0,1 0 0,0 0 0,0 0 0,0-1 0,-1 1 0,1 0 0,0 0 0,0-1 0,0 1 0,0 0 0,0-1-1,-1 1 1,1 0 0,0-1 0,-3-15-64,0-1 1,1 0-1,0-17 0,2 33 61,1 0 0,-1 1 0,1-1 0,-1 0 0,1 0 0,-1 1 0,1-1 0,-1 0 0,1 1 0,0-1 0,-1 0 0,1 1 0,0-1 0,-1 1 0,1-1 0,0 1 0,0 0 0,0-1 0,-1 1 0,1 0 0,0 0 0,0-1 0,0 1 0,0 0 0,0 0 0,-1 0 0,1 0 0,0 0 0,2 0 0,35 0-50,-28 1 35,97-1-60,-105 0 79,0 0 1,1 0-1,-1 1 1,0-1 0,1 1-1,-1-1 1,0 1-1,0 0 1,1 0 0,-1 0-1,0 0 1,0 0 0,0 1-1,0-1 1,0 1-1,-1-1 1,1 1 0,0 0-1,2 2 1,8 9-5,15-1-17,-1 7-4,1-8 7,-1 11 27,-1-11-3,0 12-22,0-13-203,-6 2-114,-6-4-1171,26 13 1,-31-18 33,0 0 1,0 0 0,0-1 0,0 0-1,17 1 1,-5-3-2062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17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36 14421,'3'-19'630,"-2"13"4294,0-1-3673,-1 3-1447,1 9 1729,-1-2-1529,0-1-1,0 1 1,0-1-1,-1 0 1,1 1-1,0-1 1,-1 0-1,0 1 1,1-1-1,-1 0 1,-2 4-1,-23 9 67,25-13-67,1-1 0,-1 0 0,0 1 0,1-1 0,-1 0 0,1 1 0,-1-1 0,1 1 0,0-1 0,0 1 0,0-1 1,0 1-1,0-1 0,0 1 0,0 2 0,1-2 2,-1 1 0,0 0 0,0 0 0,0-1-1,-1 1 1,1 0 0,0-1 0,-1 1 0,0 0 0,0-1 0,0 1 0,0-1 0,-1 3 0,-22 25 38,12 1-27,-10 1-15,12-2-5,-41 64-256,43-74-469,0 1-1720,-2-10-3989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5:13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2 9957,'-5'0'64,"4"-1"-64,0 1-1,0 0 1,0 0 0,0 0-1,0 0 1,0 0 0,0 0-1,0 0 1,0 0 0,0 0 0,0 1-1,0-1 1,0 0 0,1 0-1,-1 1 1,0-1 0,0 1-1,0-1 1,0 1 0,1-1-1,-1 1 1,0-1 0,0 1 0,1 0-1,-1 0 1,0-1 0,1 1-1,-1 0 1,1 0 0,-1-1-1,1 1 1,0 0 0,-1 0-1,1 0 1,0 0 0,-1 0 0,1 0-1,0 0 1,0 0 0,0 1-1,0-1 2,0-1 0,0 0 0,0 1 0,0-1 0,0 1 0,0-1 0,0 0 0,-1 1 0,1-1 0,0 0 0,0 1 0,0-1 0,0 0 0,0 1 0,-1-1 0,1 0 0,0 1 0,0-1 0,-1 0 0,1 1 0,0-1 0,-1 0 0,1 0 0,0 1 0,0-1 0,-1 0 0,-19 19 72,19-19-69,1 0-1,0 0 0,-1 0 1,1 1-1,0-1 1,0 0-1,-1 0 0,1 1 1,0-1-1,0 0 0,-1 1 1,1-1-1,0 0 1,0 1-1,0-1 0,-1 0 1,1 1-1,0-1 1,0 0-1,0 1 0,0-1 1,0 0-1,0 1 0,0-1 1,0 1-1,-1 3 3,1-1 0,-1 1-1,0 0 1,0-1 0,-1 1-1,1-1 1,-1 0 0,-3 6 0,4-6-6,0-1-24,0 1 0,0-1 0,1 0 0,-1 1 0,1-1 0,-1 1 0,1-1 0,0 1 0,0-1 0,0 1 0,1 3 0,0 4-82,-1-10 104,0 0 0,0 0 0,0 1-1,0-1 1,0 0 0,0 0 0,0 1 0,0-1-1,0 0 1,0 0 0,0 0 0,0 1 0,1-1-1,-1 0 1,0 0 0,0 0 0,0 0 0,0 1-1,1-1 1,-1 0 0,0 0 0,0 0-1,0 0 1,0 0 0,1 0 0,-1 0 0,0 1-1,0-1 1,0 0 0,1 0 0,-1 0 0,0 0-1,0 0 1,1 0 0,-1 0 0,0 0 0,0 0-1,0 0 1,1 0 0,-1 0 0,0-1 0,28 3 23,-22-1-1,-8-1-29,35 1 197,-32-1-189,0 0 1,0 0 0,-1 0 0,1-1 0,0 1 0,0 0 0,0 0 0,0-1 0,-1 1 0,1 0 0,0-1-1,0 1 1,-1-1 0,1 1 0,0-1 0,-1 1 0,1-1 0,-1 1 0,1-1 0,-1 0 0,1 1 0,-1-1-1,1 0 1,-1 0 0,1 1 0,-1-1 0,0 0 0,0 0 0,1 0 0,-1 1 0,0-1 0,0 0 0,0 0-1,0 0 1,0 0 0,0-1 0,2-7 14,-2 8-13,0 1 0,0 0-1,0 0 1,1 0 0,-1-1-1,0 1 1,0 0 0,0 0-1,0 0 1,0 0 0,0-1-1,0 1 1,0 0 0,0 0-1,0 0 1,1 0 0,-1-1 0,0 1-1,0 0 1,0 0 0,0 0-1,0 0 1,1 0 0,-1 0-1,0 0 1,0-1 0,0 1-1,0 0 1,1 0 0,-1 0-1,0 0 1,0 0 0,0 0-1,1 0 1,-1 0 0,0 0-1,1 0 9,-1 0 0,0 0-1,1 0 1,-1 0 0,0 0-1,1 0 1,-1 0 0,0 0-1,1-1 1,-1 1 0,0 0-1,1 0 1,-1 0 0,0 0 0,0-1-1,1 1 1,-1 0 0,0 0-1,0-1 1,1 1 0,-1 0-1,0 0 1,0-1 0,0 1-1,0 0 1,1-1 0,-1 1-1,0 0 1,0-1 0,0 1-1,0-1 1,22-44 562,-17 33 365,-3-3 1653,-8 15-2505,-17 0 62,17 0 20,0 7 38,-20 20-49,19-21-46,3 0-24,-16 17-25,16-14-14,4 66 296,0-75-341,0 0-1,0 0 1,0 0 0,0 1-1,0-1 1,0 0 0,0 0-1,0 0 1,0 0 0,0 1-1,0-1 1,0 0 0,0 0-1,0 0 1,1 0 0,-1 1-1,0-1 1,0 0-1,0 0 1,0 0 0,0 0-1,0 0 1,1 0 0,-1 0-1,0 1 1,0-1 0,0 0-1,0 0 1,1 0 0,-1 0-1,0 0 1,0 0 0,0 0-1,0 0 1,1 0 0,-1 0-1,0 0 1,0 0 0,0 0-1,0 0 1,1 0-1,-1 0 1,0 0 0,57 2 341,-52-2-43,-2-6-97,9-16-14,-9 16-64,-3-20-72,0 21-85,0 0 17,0-24-193,0 12-3132,0 16 3231,0 1-1,0 0 1,-1-1-1,1 1 1,0 0-1,0-1 1,0 1-1,0 0 1,-1-1-1,1 1 1,0 0-1,0-1 1,-1 1-1,1 0 1,0 0-1,0-1 1,-1 1-1,1 0 1,0 0-1,-1 0 0,1-1 1,0 1-1,-1 0 1,1 0-1,0 0 1,-1 0-1,1 0 1,-1 0-1,1-1 1,0 1-1,-1 0 1,-13 0-1339,12 0 796,-3 0-2650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18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22 6453,'-6'-1'135,"6"1"-69,-1 1-1,0-1 0,0 0 0,0 0 1,0 0-1,0 0 0,1 0 0,-1 0 0,0 0 1,0-1-1,0 1 0,0 0 0,1 0 0,-1-1 1,0 1-1,0 0 0,1-1 0,-1 1 0,0-1 1,0 1-1,1-1 0,-1 1 0,1-1 1,-1 0-1,0 1 0,1-1 0,-1 0 0,1 1 1,-1-1-1,1 0 0,0 0 0,-1 1 0,1-1 1,0 0-1,-1-6 9211,1 26-9310,0 57 1071,0-75-1032,0 0 0,0 0 0,0 0 0,0 0 0,0 0 0,0 0 0,-1 0 0,1 0 0,0 0 0,-1 0 0,1 0 0,-1 0 0,1 0 0,-1 0 0,0 0 0,1 0 0,-1 0-1,0 0 1,0-1 0,1 1 0,-1 0 0,0-1 0,0 1 0,0 0 0,0-1 0,0 1 0,-1 0 0,1-1-2,0 1 0,0-1 0,0 1 0,0-1 0,0 1 0,0-1 0,0 1 0,0 0 0,0 0 0,0 0 0,1-1 0,-1 1 0,0 0 0,1 0 0,-1 0 0,1 0 0,-1 0 0,1 0 0,-1 0 0,1 0 0,0 0 0,-1 1 0,1-1-1,0 0 1,0 0 0,0 0 0,0 2 0,0 9 11,1-8-11,-1-1 1,0 0-1,0 1 1,0-1-1,0 0 1,0 0-1,-1 1 1,0-1-1,-1 5 0,-1-4 2,1 1-1,0-1 1,1 0-1,-1 1 1,1-1-1,-1 1 1,1-1-1,1 1 0,-1-1 1,1 1-1,0 5 1,0 143 199,0-153-202,0 0 0,0 0-1,0 1 1,0-1 0,0 0-1,0 0 1,0 0 0,0 1-1,0-1 1,0 0 0,0 0-1,0 0 1,1 1 0,-1-1-1,0 0 1,0 0-1,0 0 1,0 0 0,0 0-1,1 1 1,-1-1 0,0 0-1,0 0 1,0 0 0,0 0-1,1 0 1,-1 0 0,0 0-1,0 0 1,0 0 0,1 0-1,-1 1 1,0-1 0,0 0-1,0 0 1,1 0-1,-1-1 1,23 6 52,-23-5-52,0 0-1,0 0 1,0 0-1,1 0 0,-1 0 1,0 0-1,0 0 1,1 0-1,-1 0 1,0 0-1,0 0 1,0 1-1,1-1 1,-1 0-1,0 0 1,0 0-1,0 0 1,0 0-1,1 0 0,-1 1 1,0-1-1,0 0 1,0 0-1,0 0 1,0 0-1,1 1 1,-1-1-1,0 0 1,0 0-1,0 0 1,0 1-1,0-1 1,0 0-1,0 0 0,0 1 1,0-1-1,0 0-1,0 0 1,0 1-1,1-1 1,-1 0 0,0 0-1,0 0 1,0 1 0,0-1-1,0 0 1,0 0 0,0 0-1,1 0 1,-1 1-1,0-1 1,0 0 0,0 0-1,0 0 1,1 0 0,-1 0-1,0 1 1,0-1-1,0 0 1,0 0 0,1 0-1,-1 0 1,0 0 0,0 0-1,1 0 1,-1 0-1,0 0 1,0 0 0,0 0-1,1 0 1,-1 0 0,0 0-1,0 0 1,0 0 0,1 0-1,54 4 74,64-3 0,-61-2-133,-56 1 58,-1 0 0,1 0 1,0 0-1,-1 0 0,1 0 0,-1-1 0,1 1 1,-1-1-1,0 1 0,1-1 0,-1 1 1,1-1-1,-1 0 0,0 0 0,1 0 1,-1 0-1,0 0 0,0 0 0,0 0 0,0 0 1,0 0-1,0 0 0,1-3 0,-1 3-1,0 0 0,0-1 1,-1 1-1,1 0 0,0 0 0,0 0 0,0 0 0,1 0 0,-1 0 0,0 0 0,0 1 0,0-1 0,1 0 0,-1 1 0,0-1 1,1 0-1,-1 1 0,0 0 0,1-1 0,-1 1 0,1 0 0,-1 0 0,3 0 0,-2 0-4,0 0 0,0 0 0,0 0-1,0 0 1,0 0 0,0 0 0,0-1 0,0 1 0,0-1-1,0 1 1,0-1 0,0 0 0,0 0 0,0 0 0,0 0-1,0 0 1,-1 0 0,1 0 0,0-1 0,-1 1-1,1 0 1,1-4 0,1 1-3,-4 4 7,1-1 0,-1 1 0,0 0 0,1-1 0,-1 1-1,1 0 1,-1-1 0,0 1 0,1 0 0,-1 0-1,1-1 1,-1 1 0,1 0 0,-1 0 0,1 0-1,-1 0 1,1 0 0,-1 0 0,1 0 0,0 0-1,-1 0 2,1 0 0,-1 0-1,1 0 1,-1 0-1,0 0 1,1 0-1,-1 0 1,0-1 0,1 1-1,-1 0 1,0 0-1,1 0 1,-1 0-1,1 0 1,-1-1-1,0 1 1,0 0 0,1 0-1,-1-1 1,0 1-1,1 0 1,-1 0-1,0-1 1,1 0-1,2-4-13,-1-1-1,1 0 0,-1 0 1,0 0-1,0 0 0,-1 0 0,0 0 1,0 0-1,0-10 0,0-71 14,-2 47-23,1 39 28,0 0 0,-1 0 0,1 0 0,0 1 0,0-1 1,0 0-1,-1 0 0,1 1 0,0-1 0,-1 0 0,1 1 0,0-1 1,-1 0-1,1 1 0,-1-1 0,1 0 0,-1 1 0,1-1 0,-1 1 0,0-1 1,1 1-1,-1-1 0,0 1 0,1 0 0,-1-1 0,0 1 0,0 0 1,1 0-1,-1-1 0,0 1 0,0 0 0,1 0 0,-3 0 0,3 0 2,-1 0-1,0 0 0,0 0 0,1-1 1,-1 1-1,0 0 0,1 0 0,-1 0 1,0-1-1,1 1 0,-1 0 0,0-1 1,1 1-1,-1 0 0,0-1 0,1 1 1,-1-1-1,1 1 0,-1-1 1,1 0-1,-1 1 0,1-1 0,0 1 1,-1-1-1,1 0 0,-1 1 0,1-1 1,0 0-1,0 1 0,0-1 0,-1 0 1,1 0-1,0 0 0,0 0 12,0 0 0,0 1 0,0-1 0,0 0 0,0 1 0,0-1 0,0 0 0,0 0 0,0 1 0,0-1 0,0 0 0,-1 1-1,1-1 1,0 1 0,0-1 0,-1 0 0,1 1 0,-1-1 0,1 1 0,0-1 0,-1 1 0,1-1 0,-1 1 0,1-1 0,-1 1 0,0-1 0,1 1 0,-1 0 0,1-1 0,-1 1 0,0 0 0,-1-1-1,2 1 15,-1 0 0,1 0 0,-1-1 0,0 1 1,1 0-1,-1-1 0,1 1 0,-1 0 0,1-1 0,-1 1 0,1-1 0,-1 1 0,1-1 0,-1 1 0,1-1 0,-1 1 0,1-1 0,0 1 0,-1-1 0,1 0 0,0 1 0,0-1 0,-1 1 0,1-1 0,0 0 0,0 1 0,0-1 0,0 0 0,0 1 0,0-1 0,0 0 0,0-1 0,0 2-17,0-1 1,0 1-1,0 0 1,0-1-1,0 1 0,0-1 1,0 1-1,-1 0 0,1-1 1,0 1-1,0 0 1,0-1-1,0 1 0,-1 0 1,1-1-1,0 1 1,0 0-1,-1-1 0,1 1 1,0 0-1,-1 0 1,1-1-1,0 1 0,-1 0 1,1 0-1,0 0 1,-1-1-1,1 1 0,0 0 1,-1 0-1,1 0 0,-1 0 1,1 0-1,0 0 1,-1 0-1,0 0 9,1 0-1,0 0 0,-1 0 1,1 0-1,-1 0 1,1-1-1,0 1 1,-1 0-1,1 0 1,0 0-1,-1 0 1,1 0-1,0-1 1,0 1-1,-1 0 1,1 0-1,0 0 0,-1-1 1,1 1-1,0 0 1,0 0-1,-1-1 1,1 1-1,0 0 1,0-1-1,0 1 1,0 0-1,-1-1 1,1 1-1,0 0 1,0-1-1,0 1 0,0 0 1,0-1-1,0 0-33,0 7-270,0 536 1192,0-538-979,0-1 1,1 1-1,-1-1 0,1 1 1,0-1-1,0 1 1,0-1-1,0 0 0,1 0 1,-1 0-1,1 1 1,3 2-1,-4-3-135,1 0 1,0 0-1,0 0 0,-1 0 0,0 0 1,0 0-1,0 0 0,0 1 0,0-1 1,0 0-1,-1 1 0,1 3 0,-1-4-275,0 0 0,1 0 0,-1 0 0,1 0-1,0 0 1,0 0 0,0 0 0,1 0 0,-1 0 0,1 0-1,-1-1 1,1 1 0,0-1 0,0 1 0,0-1-1,3 2 1,-2 0-1018,12 5-2507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18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26 10413,'5'-7'832,"-5"7"-511,1-1 1,0 0-1,0 0 1,-1 0 0,1 0-1,-1 0 1,1 0-1,-1 0 1,1 0-1,-1 0 1,0 0 0,1 0-1,-1 0 1,0-1-1,0 1 1,0-2 2544,0 10-2031,0 30 843,1-25-1386,0-5-198,-1 0 0,1-1 0,-1 1 0,-1 0 0,1-1 0,-1 1 0,0-1 0,-1 1 0,-2 8 0,-7 1 1,9-13-82,-1-1 0,1 1 0,1 0 1,-1 0-1,0 0 0,1 0 0,-1 0 0,1 0 0,0 0 0,0 0 0,0 1 0,1-1 0,-1 0 0,1 1 0,-1 3 0,1-2-6,0-1 1,-1 1-1,1-1 1,-1 1-1,-1-1 1,1 0 0,-1 1-1,1-1 1,-1 0-1,0 0 1,-3 4-1,-5 12 5,-1 19 6,-9 0 2,11-1-15,-8 5 12,9-27-70,2 1 0,-9 33 0,8-22-417,0 0-1746,5-7-4995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22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1 173 6157,'0'0'8438,"0"-7"-8285,0-19-60,0 19 792,0 3-571,0-49 764,0 53-1072,0-1 1,0 1-1,0 0 0,0 0 0,0 0 1,0-1-1,0 1 0,0 0 0,0 0 1,1-1-1,-1 1 0,0 0 0,0 0 1,0 0-1,0-1 0,0 1 0,1 0 1,-1 0-1,0 0 0,0 0 0,0-1 1,0 1-1,1 0 0,-1 0 0,0 0 1,0 0-1,1 0 0,-1 0 0,0 0 0,0 0 1,1 0-1,-1-1 0,0 1 0,0 0 1,1 0-1,22-12 185,-21 10-67,-1 0-1,0 0 1,0-1-1,0 1 0,-1 0 1,1 0-1,0-1 1,-1 1-1,0 0 1,1-1-1,-1 1 0,0 0 1,0-1-1,0 1 1,-1 0-1,1-1 1,-1-2-1,0-2 726,2 7-820,-1-1-1,0 1 1,1-1 0,-1 1-1,0 0 1,1-1 0,-1 1-1,1-1 1,-1 1-1,1 0 1,-1 0 0,1-1-1,-1 1 1,1 0-1,-1 0 1,1-1 0,-1 1-1,1 0 1,-1 0 0,1 0-1,-1 0 1,1 0-1,0 0 1,-1 0 0,2 0-1,0-1 1329,-2 95-1393,0 541 745,1-635-707,-1 1 0,0-1 1,1 1-1,-1-1 0,1 1 0,-1-1 0,0 0 1,1 1-1,-1-1 0,1 0 0,-1 0 1,1 1-1,-1-1 0,1 0 0,-1 0 1,1 0-1,0 1 0,-1-1 0,1 0 1,-1 0-1,1 0 0,-1 0 0,1 0 0,-1 0 1,1 0-1,0 0 0,-1 0 0,1-1 1,0 1-1,0 0 6,2 0 488,-1-34-451,8 20-56,-5-19-2,0 0 1,-1-35 0,0-201-19,-4 268-31,0 8-215,0 17 241,0-18-132,0 1-197,0 56-2793,0-62 3087,0-1 0,0 1 0,0-1 0,0 0 1,0 1-1,0-1 0,0 1 0,0-1 0,0 1 0,0-1 0,1 1 1,-1-1-1,0 0 0,0 1 0,0-1 0,1 1 0,-1-1 0,0 0 1,1 1-1,-1-1 0,0 0 0,1 1 0,-1-1 0,0 0 0,1 0 1,-1 1-1,0-1 0,1 0 0,3 4-396,0-1-1,-1 0 1,1 1 0,-1 0 0,3 5 0,8 9-2942,10 2-453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23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14369,'0'0'4251,"8"0"-3874,-5 0-331,0 0-1,0 0 1,0 1-1,-1-1 1,1 0-1,0 1 1,0 0 0,3 1-1,1 5 129,-6-6-158,-1 0 0,1 0 0,0 0 0,-1 0 0,1-1 0,0 1 0,-1 0 0,1 0 0,0-1 0,0 1 0,0-1 0,0 1 0,1 0-1,30 6 206,-21-5-148,1 1 0,-1 0-1,0 0 1,12 5 0,111 62 1008,-113-58-907,-2 2-1,0 0 1,0 1-1,23 25 0,-19-13-102,-2 0-1,-1 1 1,-1 1-1,-1 1 1,-2 0 0,-1 1-1,17 49 1,-19-37-26,-1 1 1,-2 0-1,-2 1 1,-2 0-1,0 55 1,-6 39 76,1-131-127,-1 1 0,-1-1 0,0 0 0,0 0 0,0 0 0,-4 12-1,-30 46-292,17-7-466,7-43 230,0-1 0,0 0 1,-16 14-1,-2 4-1261,13-15-819,-1-1 0,-37 29 0,7-12-2076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25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29 8573,'0'0'1641,"0"-5"-768,0 3-737,0 1-93,0 1 0,-1-1 1,1 0-1,0 0 0,0 1 1,0-1-1,0 0 0,0 1 1,0-1-1,0 0 0,0 1 0,1-1 1,-1 0-1,0 0 0,0 1 1,0-1-1,1 0 0,-1 1 1,0-1-1,1 1 0,-1-1 1,1 0-1,-1 1 0,1-1 0,-1 1 1,1-1-1,-1 1 0,1-1 1,-1 1-1,1 0 0,-1-1 1,1 1-1,0 0 0,3-1 4304,-9 6-4402,-1 0 65,3-2 28,0-1-1,0 1 1,0 0 0,1 0-1,0 0 1,-4 6 0,-12 22 353,16-25-290,-1 0 0,1-1 0,-1 1 0,-1 0 0,1-1 0,-1 0 0,0 0 0,-7 8 0,1-2 42,-2 5 46,1 0-1,1 0 1,0 1 0,-11 30-1,9-21-66,1-2-44,2 1 0,1 0-1,0 1 1,2-1 0,-4 42-1,2 131 209,8-195-284,0 0 0,1 1 0,-1-1 0,1 0 0,-1 0 0,1 1 0,0-1 0,0 0 0,1 0 0,-1 0 0,0 0 0,1 0 1,0 0-1,0-1 0,0 1 0,0 0 0,3 2 0,7 10-7,1 16-81,9-3-239,-9-5-337,15-4-419,-23-16 468,1 1-1,-1-1 1,1 0 0,0 0 0,0 0-1,0-1 1,0 0 0,0 0-1,0 0 1,1-1 0,-1 0-1,1 0 1,-1-1 0,8 0 0,7 0-2678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26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1 112 10073,'0'-24'2694,"0"15"2968,0 54-3820,0-40-1738,0 0 0,0 0 1,1-1-1,0 1 1,2 8-1,7 10 179,-8-20-242,0 0-1,0 0 0,-1 1 1,1-1-1,-1 1 1,0-1-1,0 1 0,-1-1 1,1 1-1,0 7 1,-1-3 12,1 0 1,0 0 0,0 0 0,5 14 0,-3-14-32,-1 0 1,0 0 0,-1 0 0,1 14 0,0 10-6,2 0 0,0-1 1,10 33-1,-1-5 30,-12-54 1,0 0 0,0-1 1,1 1-1,-1 0 0,3 4 131,0-8 204,-2-9-276,3-485-188,-5 406-82,0 87 100,0 6-9,0 34 96,0 7-44,0 118-1838,0-48-5339,0-115 6963,0-1 1,0 1-1,0 0 0,0 0 0,0 0 1,1-1-1,-1 1 0,1 0 1,-1 0-1,1 0 0,-1-1 1,1 1-1,1 2 0,3 0-455,-1 1-1,1-1 1,0 1-1,8 4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27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4 149 4996,'-2'1'178,"1"-7"1172,1-48 2762,5 50-3000,-4 3-1088,0 1 100,1-1 0,-1 1 1,0-1-1,1 1 0,-1-1 1,0 0-1,1 0 0,-1 1 1,0-1-1,0 0 0,0 0 1,0 0-1,0 0 0,0-1 1,0 1-1,0 0 0,0 0 1,-1 0-1,1-1 0,0 1 1,-1 0-1,1-1 0,-1 1 1,0-1-1,1 1 0,-1-1 0,0 1 1,0 0-1,0-1 0,0 1 1,0-4-1,0 5-83,0-1 0,0 1 1,0-1-1,0 0 0,0 1 0,0-1 0,1 1 1,-1-1-1,0 1 0,0-1 0,0 1 0,1-1 1,-1 1-1,0-1 0,1 1 0,-1-1 0,0 1 0,1-1 1,-1 1-1,1 0 0,-1-1 0,1 1 0,-1 0 1,1-1-1,-1 1 0,1-1 0,0 1 8,0 0 0,-1 0 0,1-1 0,-1 1 0,1-1 0,0 1 0,-1-1 0,1 1-1,-1-1 1,0 1 0,1-1 0,-1 1 0,1-1 0,-1 1 0,0-1 0,1 0 0,-1 1 0,0-1 0,0 0 0,1 1 0,-1-1-1,0 0 1,0 1 0,0-1 0,0 0 0,0-1 0,0-15 1106,0 16-1176,0 7-90,0 90 1621,0 83-1151,0-176-360,0 0 1,1 0-1,-1-1 1,0 1-1,1 0 1,0-1-1,0 1 1,0 0-1,0-1 1,0 1-1,0-1 1,1 0-1,-1 1 1,1-1-1,3 4 1,-3-4 0,0 0 0,-1 0 0,1 0 0,-1 0 0,1 0 0,-1 1 0,0-1 0,0 1 0,0-1 0,0 1 0,0-1 1,-1 1-1,1-1 0,-1 1 0,1 4 0,-2 4-2,1-9 3,0 1 0,-1-1 0,1 0-1,0 1 1,1-1 0,-1 0 0,0 1 0,1-1 0,-1 0 0,1 0 0,-1 1 0,1-1 0,2 3 0,7 4-4,-9-9 2,0 1 0,0 0 0,0-1 0,0 1 0,0 0 1,0 0-1,0 0 0,0-1 0,0 1 0,-1 0 0,1 1 0,0-1 1,-1 0-1,1 0 0,0 0 0,-1 0 0,0 0 0,1 1 0,-1-1 1,0 0-1,1 0 0,-1 2 0,0-2 2,0 0 1,0 1-1,1-1 0,-1 0 1,0 0-1,1 0 1,-1 0-1,1 0 0,-1 0 1,1 0-1,-1 0 1,1 0-1,0 0 0,-1 0 1,1 0-1,0 0 1,0 0-1,0-1 0,0 1 1,1 1-1,1 1 859,-3-53-848,1 36-9,0 4-7,0 1 0,-1 0 1,0 0-1,0 0 1,-1-1-1,-1 1 0,-3-16 1,-4 8 0,7 14 3,-1-1 0,1 0 0,0 0-1,1 0 1,-1 0 0,1 0 0,0 0 0,0 0 0,0 0-1,0-1 1,1-5 0,0-7-2,1 9-3,-1 1 1,0-1-1,-1 1 1,0-1 0,-2-7-1,-3-3-7,4 13 7,0 0-1,1 1 1,0-1-1,-1 0 0,2 0 1,-1 0-1,0-5 1,0-3 32,-1-1 0,0 1 0,-1 0 0,0 0 0,-7-15 0,9 75-641,2-21 570,-1 137 135,0-157-90,0-1-1,1 1 1,0 0-1,1 0 1,-1-1-1,1 1 1,0-1-1,3 6 1,-3-6 3,1 1 1,-1-1-1,-1 1 1,1-1-1,-1 1 1,0 0-1,0 0 1,0 5-1,-1 118-1256,0-86-2230,0 0-3609,0-32 3316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28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255 23 3384,'0'0'12117,"0"-4"-11449,1-15 550,0 37 1366,-1-12-2355,1 0 0,-2 0 0,1 0 0,-1 0 0,0 0 0,0 0 0,-4 10 0,-17 11-84,12 4-56,-8 6-15,8 0-20,-14 4-18,13 3-1,-33 41-13,-28 78 37,43-103-388,27-55-693,-3 6 1488,3-42-16189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30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41 7873,'5'0'13468,"16"0"-13626,-15 0 238,-6-3-56,0 2-22,0 0-1,0 0 0,0 1 1,1-1-1,-1 0 0,0 0 1,1 0-1,-1 1 1,1-1-1,-1 0 0,0 0 1,1 1-1,0-1 0,-1 0 1,1 1-1,-1-1 1,1 1-1,0-1 0,-1 1 1,1-1-1,0 1 0,0-1 1,-1 1-1,1 0 0,0-1 1,1 1-1,30-8-44,-18 5 34,10-1-5,0 1-1,1 1 1,43 1 0,-35 2 102,-32-1-79,0 0-1,0 0 1,0 0-1,0 1 0,1-1 1,-1 0-1,0 1 1,0-1-1,0 1 0,0-1 1,0 1-1,-1 0 1,1-1-1,0 1 1,0 0-1,0 0 0,0-1 1,-1 1-1,1 0 1,0 0-1,-1 0 0,1 0 1,-1 0-1,1 0 1,-1 0-1,1 0 1,-1 0-1,1 3 0,1 2 49,0-4-35,-1 0 1,0 0-1,0 0 0,1 0 0,-1 0 1,-1 0-1,1 0 0,0 1 1,0-1-1,-1 0 0,1 1 1,-1-1-1,0 0 0,0 1 0,0 1 1,1 18 253,0 63 308,-2-82-563,1 1 1,0-1-1,-1 1 0,0-1 1,1 1-1,-2-1 1,1 1-1,0-1 1,-1 0-1,1 0 1,-1 0-1,0 0 0,0 0 1,0 0-1,0 0 1,-4 3-1,-10 14 66,-1 21 63,-21 1-11,19 0 2,-20-3 24,20-2-4,-13-5-18,25-27-107,0 0 1,1 1-1,0 0 1,0 0 0,1 1-1,0-1 1,0 1 0,-4 8-1,7-10-9,-1-1 0,1 1 0,-1-1-1,1 1 1,-1-1 0,-7 7 0,4-4-5,-8 11 53,-8 6 10,11-15-81,5-3 66,6-6-65,0 0 1,0 0 0,0 1 0,0-1-1,0 0 1,0 0 0,0 0 0,0 0-1,0 0 1,-1 0 0,1 0-1,0 0 1,0 0 0,0 0 0,0 1-1,0-1 1,0 0 0,0 0 0,0 0-1,1 0 1,-1 0 0,0 0 0,0 0-1,0 0 1,0 0 0,0 0-1,0 1 1,0-1 0,0 0 0,0 0-1,0 0 1,0 0 0,0 0 0,0 0-1,0 0 1,0 0 0,0 0 0,0 0-1,1 0 1,-1 0 0,0 0-1,0 0 1,0 0 0,0 0 0,0 0-1,0 0 1,0 0 0,0 1 0,0-1-1,0 0 1,1 0 0,-1 0 0,0 0-1,0-1 1,0 1 0,0 0 0,0 0-1,0 0 1,0 0 0,31 0 58,-30 0-63,-1 0 1,1 0 0,0 0-1,-1 0 1,1 0 0,0 0 0,0 0-1,-1 0 1,1 0 0,0 0-1,-1-1 1,1 1 0,-1 0-1,1-1 1,0 1 0,-1 0-1,1-1 1,-1 1 0,1-1 0,-1 1-1,1-1 1,-1 1 0,1-2-1,14-8 0,0-1-1,0 2 0,0 0 0,32-12 1,-7 12 0,2-10-1,0 10-12,1-11-1,-1 11-3,88-25-21,-49 12-1231,-71 18 605,2 0-2158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1:51:30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38 13913,'2'-1'537,"-1"-1"0,0 0 0,0 0 0,0 1 0,0-1 0,0 0 0,0 0 0,0 0 0,0 0 0,-1-1 0,1 1 0,-1 0 0,1 0 0,-1 0 0,0 0-1,0-4 1,0 6-343,0 6 105,0 34 425,1-25-588,0-7-100,-1 0-1,1 1 0,-1-1 1,-1 0-1,1 0 0,-1 0 1,-1 0-1,0 0 0,-3 10 1,-24 22 52,16 0-4,-8 4-26,9 1-23,-14 1-12,14 0-12,-12-3 2,13-2 1,-7-3-20,9 0-37,-28 46-1282,30-52-1697,6-18-5471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D61D-903D-33AF-8DF3-F6C992C78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5C7B7-7E7F-BEBF-39CE-3BBC54E7A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5EDE4-1259-DEA5-BE07-0831014A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4130-1286-8B14-1526-D293F06A9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A4B81-54B0-D254-C835-CD95FAD75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65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BF53-7A8B-9C11-FCBF-217D402E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18A0F-BAD5-FB23-BECC-6B8B8144D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75A58-8902-6958-DA8E-A563C8CC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09F2-C843-0D6D-AA2F-2F94D4598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B4BD-C400-BF41-1176-A56AF41F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85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6EBE3-AC17-8120-6C52-A7E404538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552C2-FFF5-4C21-B799-35C142273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5D55-4314-70A9-6F58-C1571984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61459-4AAE-C1A7-E397-8F964461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AF0FB-A61A-3E78-9E7E-4293EF65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46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82C8-03D5-C7C8-A533-1BE207F2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B8782-DD9E-2D4E-1C77-B8A7A1FD9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1C0BF-41EA-ED1B-4324-3854F48A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9363C-B80F-628C-47F7-6A67AA1E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5E0E-DBFA-41C8-BBA7-114B8EAF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02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BEFB-8E5D-9016-2492-A1367322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12F6B-8E62-9D67-E5D5-D24A39807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F9522-614A-2C3E-C522-4922F439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B980B-D85A-F1CA-0785-C28986BF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0896C-248A-3DCB-3A0A-4E038B123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82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6DD0D-75F9-F3ED-6B77-15D7D469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DDC7E-A565-74B1-8676-1B091C4A9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AC7F4-D755-0BDA-FE01-2AE50F16D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65361-D62C-8ABD-7819-CD6F6F93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D8311-2656-1DB8-8231-852B390D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AF845-0E5A-EA2F-61C3-D804977F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7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B871-66DF-5904-0D88-14D6487F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E6B3-C01E-EC0A-9BB1-CAEAE24DA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93B5D-F56C-89C3-6DF0-A784B1114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BB349-84B5-E73B-88C9-A4F00F3DE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C1DD4-664C-518C-93D9-852FA24C0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01C29-7D38-6A4D-5202-EC7E5430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49535-3BF2-63E9-ADA0-E92E0D17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0CA15-A880-7BE7-3149-1DAA2335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940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7C70-02A5-99B1-62E5-BEC8AC74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AF4A4-A586-227A-C661-3B7BC86D0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77DFB-DA4B-9DC9-5855-747E1E44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4BEF2-05DA-2FAD-93B7-5ABA9130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47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E67A1-8C52-EB93-2AFA-78C7BB1F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E6F53-C1C9-3FD9-2D7A-9017319D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214E6-2C85-8A30-F274-432A0B9F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77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18CC-4D07-035B-5240-00115ED4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B723-1BE6-D534-1AA3-8FA001970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1A600-BA98-2A50-70BB-90957877F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AA5C4-D0AA-318D-8E53-37CD4551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7E871-774D-BFD1-6118-22FF016F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A14DA-EE8F-A806-48B5-C405FA49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73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8A08-86EB-E2D1-67E5-80286E82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BA670-84AB-744B-B273-D070536BE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AACA3-C6BB-845B-4316-ABCE0731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F5602-F14E-A38C-B139-8E750346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5B83B-2C34-78B5-7034-D2424940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7065C-5D9F-330F-F916-A11F465E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5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569F2-6A9C-D837-26BE-0482A682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8A8B8-2C8B-521C-F77D-364A9ADE1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1A47-969C-1842-4D40-44AE3B728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0D158-BBF4-485B-87F2-73A75AF7211A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7A7FA-147E-77A1-569A-204360383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862D1-BBA5-E0E8-0B0C-6E38EA3FD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44560-B793-46AC-8FB4-ED5DB16A3F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33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9.xml"/><Relationship Id="rId21" Type="http://schemas.openxmlformats.org/officeDocument/2006/relationships/customXml" Target="../ink/ink201.xml"/><Relationship Id="rId42" Type="http://schemas.openxmlformats.org/officeDocument/2006/relationships/image" Target="../media/image226.png"/><Relationship Id="rId63" Type="http://schemas.openxmlformats.org/officeDocument/2006/relationships/customXml" Target="../ink/ink222.xml"/><Relationship Id="rId84" Type="http://schemas.openxmlformats.org/officeDocument/2006/relationships/image" Target="../media/image247.png"/><Relationship Id="rId138" Type="http://schemas.openxmlformats.org/officeDocument/2006/relationships/image" Target="../media/image274.png"/><Relationship Id="rId159" Type="http://schemas.openxmlformats.org/officeDocument/2006/relationships/customXml" Target="../ink/ink270.xml"/><Relationship Id="rId170" Type="http://schemas.openxmlformats.org/officeDocument/2006/relationships/image" Target="../media/image290.png"/><Relationship Id="rId107" Type="http://schemas.openxmlformats.org/officeDocument/2006/relationships/customXml" Target="../ink/ink244.xml"/><Relationship Id="rId11" Type="http://schemas.openxmlformats.org/officeDocument/2006/relationships/customXml" Target="../ink/ink196.xml"/><Relationship Id="rId32" Type="http://schemas.openxmlformats.org/officeDocument/2006/relationships/image" Target="../media/image221.png"/><Relationship Id="rId53" Type="http://schemas.openxmlformats.org/officeDocument/2006/relationships/customXml" Target="../ink/ink217.xml"/><Relationship Id="rId74" Type="http://schemas.openxmlformats.org/officeDocument/2006/relationships/image" Target="../media/image242.png"/><Relationship Id="rId128" Type="http://schemas.openxmlformats.org/officeDocument/2006/relationships/image" Target="../media/image269.png"/><Relationship Id="rId149" Type="http://schemas.openxmlformats.org/officeDocument/2006/relationships/customXml" Target="../ink/ink265.xml"/><Relationship Id="rId5" Type="http://schemas.openxmlformats.org/officeDocument/2006/relationships/customXml" Target="../ink/ink193.xml"/><Relationship Id="rId95" Type="http://schemas.openxmlformats.org/officeDocument/2006/relationships/customXml" Target="../ink/ink238.xml"/><Relationship Id="rId160" Type="http://schemas.openxmlformats.org/officeDocument/2006/relationships/image" Target="../media/image285.png"/><Relationship Id="rId181" Type="http://schemas.openxmlformats.org/officeDocument/2006/relationships/customXml" Target="../ink/ink281.xml"/><Relationship Id="rId22" Type="http://schemas.openxmlformats.org/officeDocument/2006/relationships/image" Target="../media/image216.png"/><Relationship Id="rId43" Type="http://schemas.openxmlformats.org/officeDocument/2006/relationships/customXml" Target="../ink/ink212.xml"/><Relationship Id="rId64" Type="http://schemas.openxmlformats.org/officeDocument/2006/relationships/image" Target="../media/image237.png"/><Relationship Id="rId118" Type="http://schemas.openxmlformats.org/officeDocument/2006/relationships/image" Target="../media/image264.png"/><Relationship Id="rId139" Type="http://schemas.openxmlformats.org/officeDocument/2006/relationships/customXml" Target="../ink/ink260.xml"/><Relationship Id="rId85" Type="http://schemas.openxmlformats.org/officeDocument/2006/relationships/customXml" Target="../ink/ink233.xml"/><Relationship Id="rId150" Type="http://schemas.openxmlformats.org/officeDocument/2006/relationships/image" Target="../media/image280.png"/><Relationship Id="rId171" Type="http://schemas.openxmlformats.org/officeDocument/2006/relationships/customXml" Target="../ink/ink276.xml"/><Relationship Id="rId12" Type="http://schemas.openxmlformats.org/officeDocument/2006/relationships/image" Target="../media/image211.png"/><Relationship Id="rId33" Type="http://schemas.openxmlformats.org/officeDocument/2006/relationships/customXml" Target="../ink/ink207.xml"/><Relationship Id="rId108" Type="http://schemas.openxmlformats.org/officeDocument/2006/relationships/image" Target="../media/image259.png"/><Relationship Id="rId129" Type="http://schemas.openxmlformats.org/officeDocument/2006/relationships/customXml" Target="../ink/ink255.xml"/><Relationship Id="rId54" Type="http://schemas.openxmlformats.org/officeDocument/2006/relationships/image" Target="../media/image232.png"/><Relationship Id="rId75" Type="http://schemas.openxmlformats.org/officeDocument/2006/relationships/customXml" Target="../ink/ink228.xml"/><Relationship Id="rId96" Type="http://schemas.openxmlformats.org/officeDocument/2006/relationships/image" Target="../media/image253.png"/><Relationship Id="rId140" Type="http://schemas.openxmlformats.org/officeDocument/2006/relationships/image" Target="../media/image275.png"/><Relationship Id="rId161" Type="http://schemas.openxmlformats.org/officeDocument/2006/relationships/customXml" Target="../ink/ink271.xml"/><Relationship Id="rId182" Type="http://schemas.openxmlformats.org/officeDocument/2006/relationships/image" Target="../media/image296.png"/><Relationship Id="rId6" Type="http://schemas.openxmlformats.org/officeDocument/2006/relationships/image" Target="../media/image208.png"/><Relationship Id="rId23" Type="http://schemas.openxmlformats.org/officeDocument/2006/relationships/customXml" Target="../ink/ink202.xml"/><Relationship Id="rId119" Type="http://schemas.openxmlformats.org/officeDocument/2006/relationships/customXml" Target="../ink/ink250.xml"/><Relationship Id="rId44" Type="http://schemas.openxmlformats.org/officeDocument/2006/relationships/image" Target="../media/image227.png"/><Relationship Id="rId65" Type="http://schemas.openxmlformats.org/officeDocument/2006/relationships/customXml" Target="../ink/ink223.xml"/><Relationship Id="rId86" Type="http://schemas.openxmlformats.org/officeDocument/2006/relationships/image" Target="../media/image248.png"/><Relationship Id="rId130" Type="http://schemas.openxmlformats.org/officeDocument/2006/relationships/image" Target="../media/image270.png"/><Relationship Id="rId151" Type="http://schemas.openxmlformats.org/officeDocument/2006/relationships/customXml" Target="../ink/ink266.xml"/><Relationship Id="rId172" Type="http://schemas.openxmlformats.org/officeDocument/2006/relationships/image" Target="../media/image291.png"/><Relationship Id="rId13" Type="http://schemas.openxmlformats.org/officeDocument/2006/relationships/customXml" Target="../ink/ink197.xml"/><Relationship Id="rId18" Type="http://schemas.openxmlformats.org/officeDocument/2006/relationships/image" Target="../media/image214.png"/><Relationship Id="rId39" Type="http://schemas.openxmlformats.org/officeDocument/2006/relationships/customXml" Target="../ink/ink210.xml"/><Relationship Id="rId109" Type="http://schemas.openxmlformats.org/officeDocument/2006/relationships/customXml" Target="../ink/ink245.xml"/><Relationship Id="rId34" Type="http://schemas.openxmlformats.org/officeDocument/2006/relationships/image" Target="../media/image222.png"/><Relationship Id="rId50" Type="http://schemas.openxmlformats.org/officeDocument/2006/relationships/image" Target="../media/image230.png"/><Relationship Id="rId55" Type="http://schemas.openxmlformats.org/officeDocument/2006/relationships/customXml" Target="../ink/ink218.xml"/><Relationship Id="rId76" Type="http://schemas.openxmlformats.org/officeDocument/2006/relationships/image" Target="../media/image243.png"/><Relationship Id="rId97" Type="http://schemas.openxmlformats.org/officeDocument/2006/relationships/customXml" Target="../ink/ink239.xml"/><Relationship Id="rId104" Type="http://schemas.openxmlformats.org/officeDocument/2006/relationships/image" Target="../media/image257.png"/><Relationship Id="rId120" Type="http://schemas.openxmlformats.org/officeDocument/2006/relationships/image" Target="../media/image265.png"/><Relationship Id="rId125" Type="http://schemas.openxmlformats.org/officeDocument/2006/relationships/customXml" Target="../ink/ink253.xml"/><Relationship Id="rId141" Type="http://schemas.openxmlformats.org/officeDocument/2006/relationships/customXml" Target="../ink/ink261.xml"/><Relationship Id="rId146" Type="http://schemas.openxmlformats.org/officeDocument/2006/relationships/image" Target="../media/image278.png"/><Relationship Id="rId167" Type="http://schemas.openxmlformats.org/officeDocument/2006/relationships/customXml" Target="../ink/ink274.xml"/><Relationship Id="rId188" Type="http://schemas.openxmlformats.org/officeDocument/2006/relationships/image" Target="../media/image299.png"/><Relationship Id="rId7" Type="http://schemas.openxmlformats.org/officeDocument/2006/relationships/customXml" Target="../ink/ink194.xml"/><Relationship Id="rId71" Type="http://schemas.openxmlformats.org/officeDocument/2006/relationships/customXml" Target="../ink/ink226.xml"/><Relationship Id="rId92" Type="http://schemas.openxmlformats.org/officeDocument/2006/relationships/image" Target="../media/image251.png"/><Relationship Id="rId162" Type="http://schemas.openxmlformats.org/officeDocument/2006/relationships/image" Target="../media/image286.png"/><Relationship Id="rId183" Type="http://schemas.openxmlformats.org/officeDocument/2006/relationships/customXml" Target="../ink/ink282.xml"/><Relationship Id="rId2" Type="http://schemas.openxmlformats.org/officeDocument/2006/relationships/image" Target="../media/image144.gif"/><Relationship Id="rId29" Type="http://schemas.openxmlformats.org/officeDocument/2006/relationships/customXml" Target="../ink/ink205.xml"/><Relationship Id="rId24" Type="http://schemas.openxmlformats.org/officeDocument/2006/relationships/image" Target="../media/image217.png"/><Relationship Id="rId40" Type="http://schemas.openxmlformats.org/officeDocument/2006/relationships/image" Target="../media/image225.png"/><Relationship Id="rId45" Type="http://schemas.openxmlformats.org/officeDocument/2006/relationships/customXml" Target="../ink/ink213.xml"/><Relationship Id="rId66" Type="http://schemas.openxmlformats.org/officeDocument/2006/relationships/image" Target="../media/image238.png"/><Relationship Id="rId87" Type="http://schemas.openxmlformats.org/officeDocument/2006/relationships/customXml" Target="../ink/ink234.xml"/><Relationship Id="rId110" Type="http://schemas.openxmlformats.org/officeDocument/2006/relationships/image" Target="../media/image260.png"/><Relationship Id="rId115" Type="http://schemas.openxmlformats.org/officeDocument/2006/relationships/customXml" Target="../ink/ink248.xml"/><Relationship Id="rId131" Type="http://schemas.openxmlformats.org/officeDocument/2006/relationships/customXml" Target="../ink/ink256.xml"/><Relationship Id="rId136" Type="http://schemas.openxmlformats.org/officeDocument/2006/relationships/image" Target="../media/image273.png"/><Relationship Id="rId157" Type="http://schemas.openxmlformats.org/officeDocument/2006/relationships/customXml" Target="../ink/ink269.xml"/><Relationship Id="rId178" Type="http://schemas.openxmlformats.org/officeDocument/2006/relationships/image" Target="../media/image294.png"/><Relationship Id="rId61" Type="http://schemas.openxmlformats.org/officeDocument/2006/relationships/customXml" Target="../ink/ink221.xml"/><Relationship Id="rId82" Type="http://schemas.openxmlformats.org/officeDocument/2006/relationships/image" Target="../media/image246.png"/><Relationship Id="rId152" Type="http://schemas.openxmlformats.org/officeDocument/2006/relationships/image" Target="../media/image281.png"/><Relationship Id="rId173" Type="http://schemas.openxmlformats.org/officeDocument/2006/relationships/customXml" Target="../ink/ink277.xml"/><Relationship Id="rId19" Type="http://schemas.openxmlformats.org/officeDocument/2006/relationships/customXml" Target="../ink/ink200.xml"/><Relationship Id="rId14" Type="http://schemas.openxmlformats.org/officeDocument/2006/relationships/image" Target="../media/image212.png"/><Relationship Id="rId30" Type="http://schemas.openxmlformats.org/officeDocument/2006/relationships/image" Target="../media/image220.png"/><Relationship Id="rId35" Type="http://schemas.openxmlformats.org/officeDocument/2006/relationships/customXml" Target="../ink/ink208.xml"/><Relationship Id="rId56" Type="http://schemas.openxmlformats.org/officeDocument/2006/relationships/image" Target="../media/image233.png"/><Relationship Id="rId77" Type="http://schemas.openxmlformats.org/officeDocument/2006/relationships/customXml" Target="../ink/ink229.xml"/><Relationship Id="rId100" Type="http://schemas.openxmlformats.org/officeDocument/2006/relationships/image" Target="../media/image255.png"/><Relationship Id="rId105" Type="http://schemas.openxmlformats.org/officeDocument/2006/relationships/customXml" Target="../ink/ink243.xml"/><Relationship Id="rId126" Type="http://schemas.openxmlformats.org/officeDocument/2006/relationships/image" Target="../media/image268.png"/><Relationship Id="rId147" Type="http://schemas.openxmlformats.org/officeDocument/2006/relationships/customXml" Target="../ink/ink264.xml"/><Relationship Id="rId168" Type="http://schemas.openxmlformats.org/officeDocument/2006/relationships/image" Target="../media/image289.png"/><Relationship Id="rId8" Type="http://schemas.openxmlformats.org/officeDocument/2006/relationships/image" Target="../media/image209.png"/><Relationship Id="rId51" Type="http://schemas.openxmlformats.org/officeDocument/2006/relationships/customXml" Target="../ink/ink216.xml"/><Relationship Id="rId72" Type="http://schemas.openxmlformats.org/officeDocument/2006/relationships/image" Target="../media/image241.png"/><Relationship Id="rId93" Type="http://schemas.openxmlformats.org/officeDocument/2006/relationships/customXml" Target="../ink/ink237.xml"/><Relationship Id="rId98" Type="http://schemas.openxmlformats.org/officeDocument/2006/relationships/image" Target="../media/image254.png"/><Relationship Id="rId121" Type="http://schemas.openxmlformats.org/officeDocument/2006/relationships/customXml" Target="../ink/ink251.xml"/><Relationship Id="rId142" Type="http://schemas.openxmlformats.org/officeDocument/2006/relationships/image" Target="../media/image276.png"/><Relationship Id="rId163" Type="http://schemas.openxmlformats.org/officeDocument/2006/relationships/customXml" Target="../ink/ink272.xml"/><Relationship Id="rId184" Type="http://schemas.openxmlformats.org/officeDocument/2006/relationships/image" Target="../media/image297.png"/><Relationship Id="rId3" Type="http://schemas.openxmlformats.org/officeDocument/2006/relationships/customXml" Target="../ink/ink192.xml"/><Relationship Id="rId25" Type="http://schemas.openxmlformats.org/officeDocument/2006/relationships/customXml" Target="../ink/ink203.xml"/><Relationship Id="rId46" Type="http://schemas.openxmlformats.org/officeDocument/2006/relationships/image" Target="../media/image228.png"/><Relationship Id="rId67" Type="http://schemas.openxmlformats.org/officeDocument/2006/relationships/customXml" Target="../ink/ink224.xml"/><Relationship Id="rId116" Type="http://schemas.openxmlformats.org/officeDocument/2006/relationships/image" Target="../media/image263.png"/><Relationship Id="rId137" Type="http://schemas.openxmlformats.org/officeDocument/2006/relationships/customXml" Target="../ink/ink259.xml"/><Relationship Id="rId158" Type="http://schemas.openxmlformats.org/officeDocument/2006/relationships/image" Target="../media/image284.png"/><Relationship Id="rId20" Type="http://schemas.openxmlformats.org/officeDocument/2006/relationships/image" Target="../media/image215.png"/><Relationship Id="rId41" Type="http://schemas.openxmlformats.org/officeDocument/2006/relationships/customXml" Target="../ink/ink211.xml"/><Relationship Id="rId62" Type="http://schemas.openxmlformats.org/officeDocument/2006/relationships/image" Target="../media/image236.png"/><Relationship Id="rId83" Type="http://schemas.openxmlformats.org/officeDocument/2006/relationships/customXml" Target="../ink/ink232.xml"/><Relationship Id="rId88" Type="http://schemas.openxmlformats.org/officeDocument/2006/relationships/image" Target="../media/image249.png"/><Relationship Id="rId111" Type="http://schemas.openxmlformats.org/officeDocument/2006/relationships/customXml" Target="../ink/ink246.xml"/><Relationship Id="rId132" Type="http://schemas.openxmlformats.org/officeDocument/2006/relationships/image" Target="../media/image271.png"/><Relationship Id="rId153" Type="http://schemas.openxmlformats.org/officeDocument/2006/relationships/customXml" Target="../ink/ink267.xml"/><Relationship Id="rId174" Type="http://schemas.openxmlformats.org/officeDocument/2006/relationships/image" Target="../media/image292.png"/><Relationship Id="rId179" Type="http://schemas.openxmlformats.org/officeDocument/2006/relationships/customXml" Target="../ink/ink280.xml"/><Relationship Id="rId15" Type="http://schemas.openxmlformats.org/officeDocument/2006/relationships/customXml" Target="../ink/ink198.xml"/><Relationship Id="rId36" Type="http://schemas.openxmlformats.org/officeDocument/2006/relationships/image" Target="../media/image223.png"/><Relationship Id="rId57" Type="http://schemas.openxmlformats.org/officeDocument/2006/relationships/customXml" Target="../ink/ink219.xml"/><Relationship Id="rId106" Type="http://schemas.openxmlformats.org/officeDocument/2006/relationships/image" Target="../media/image258.png"/><Relationship Id="rId127" Type="http://schemas.openxmlformats.org/officeDocument/2006/relationships/customXml" Target="../ink/ink254.xml"/><Relationship Id="rId10" Type="http://schemas.openxmlformats.org/officeDocument/2006/relationships/image" Target="../media/image210.png"/><Relationship Id="rId31" Type="http://schemas.openxmlformats.org/officeDocument/2006/relationships/customXml" Target="../ink/ink206.xml"/><Relationship Id="rId52" Type="http://schemas.openxmlformats.org/officeDocument/2006/relationships/image" Target="../media/image231.png"/><Relationship Id="rId73" Type="http://schemas.openxmlformats.org/officeDocument/2006/relationships/customXml" Target="../ink/ink227.xml"/><Relationship Id="rId78" Type="http://schemas.openxmlformats.org/officeDocument/2006/relationships/image" Target="../media/image244.png"/><Relationship Id="rId94" Type="http://schemas.openxmlformats.org/officeDocument/2006/relationships/image" Target="../media/image252.png"/><Relationship Id="rId99" Type="http://schemas.openxmlformats.org/officeDocument/2006/relationships/customXml" Target="../ink/ink240.xml"/><Relationship Id="rId101" Type="http://schemas.openxmlformats.org/officeDocument/2006/relationships/customXml" Target="../ink/ink241.xml"/><Relationship Id="rId122" Type="http://schemas.openxmlformats.org/officeDocument/2006/relationships/image" Target="../media/image266.png"/><Relationship Id="rId143" Type="http://schemas.openxmlformats.org/officeDocument/2006/relationships/customXml" Target="../ink/ink262.xml"/><Relationship Id="rId148" Type="http://schemas.openxmlformats.org/officeDocument/2006/relationships/image" Target="../media/image279.png"/><Relationship Id="rId164" Type="http://schemas.openxmlformats.org/officeDocument/2006/relationships/image" Target="../media/image287.png"/><Relationship Id="rId169" Type="http://schemas.openxmlformats.org/officeDocument/2006/relationships/customXml" Target="../ink/ink275.xml"/><Relationship Id="rId185" Type="http://schemas.openxmlformats.org/officeDocument/2006/relationships/customXml" Target="../ink/ink283.xml"/><Relationship Id="rId4" Type="http://schemas.openxmlformats.org/officeDocument/2006/relationships/image" Target="../media/image207.png"/><Relationship Id="rId9" Type="http://schemas.openxmlformats.org/officeDocument/2006/relationships/customXml" Target="../ink/ink195.xml"/><Relationship Id="rId180" Type="http://schemas.openxmlformats.org/officeDocument/2006/relationships/image" Target="../media/image295.png"/><Relationship Id="rId26" Type="http://schemas.openxmlformats.org/officeDocument/2006/relationships/image" Target="../media/image218.png"/><Relationship Id="rId47" Type="http://schemas.openxmlformats.org/officeDocument/2006/relationships/customXml" Target="../ink/ink214.xml"/><Relationship Id="rId68" Type="http://schemas.openxmlformats.org/officeDocument/2006/relationships/image" Target="../media/image239.png"/><Relationship Id="rId89" Type="http://schemas.openxmlformats.org/officeDocument/2006/relationships/customXml" Target="../ink/ink235.xml"/><Relationship Id="rId112" Type="http://schemas.openxmlformats.org/officeDocument/2006/relationships/image" Target="../media/image261.png"/><Relationship Id="rId133" Type="http://schemas.openxmlformats.org/officeDocument/2006/relationships/customXml" Target="../ink/ink257.xml"/><Relationship Id="rId154" Type="http://schemas.openxmlformats.org/officeDocument/2006/relationships/image" Target="../media/image282.png"/><Relationship Id="rId175" Type="http://schemas.openxmlformats.org/officeDocument/2006/relationships/customXml" Target="../ink/ink278.xml"/><Relationship Id="rId16" Type="http://schemas.openxmlformats.org/officeDocument/2006/relationships/image" Target="../media/image213.png"/><Relationship Id="rId37" Type="http://schemas.openxmlformats.org/officeDocument/2006/relationships/customXml" Target="../ink/ink209.xml"/><Relationship Id="rId58" Type="http://schemas.openxmlformats.org/officeDocument/2006/relationships/image" Target="../media/image234.png"/><Relationship Id="rId79" Type="http://schemas.openxmlformats.org/officeDocument/2006/relationships/customXml" Target="../ink/ink230.xml"/><Relationship Id="rId102" Type="http://schemas.openxmlformats.org/officeDocument/2006/relationships/image" Target="../media/image256.png"/><Relationship Id="rId123" Type="http://schemas.openxmlformats.org/officeDocument/2006/relationships/customXml" Target="../ink/ink252.xml"/><Relationship Id="rId144" Type="http://schemas.openxmlformats.org/officeDocument/2006/relationships/image" Target="../media/image277.png"/><Relationship Id="rId90" Type="http://schemas.openxmlformats.org/officeDocument/2006/relationships/image" Target="../media/image250.png"/><Relationship Id="rId165" Type="http://schemas.openxmlformats.org/officeDocument/2006/relationships/customXml" Target="../ink/ink273.xml"/><Relationship Id="rId186" Type="http://schemas.openxmlformats.org/officeDocument/2006/relationships/image" Target="../media/image298.png"/><Relationship Id="rId27" Type="http://schemas.openxmlformats.org/officeDocument/2006/relationships/customXml" Target="../ink/ink204.xml"/><Relationship Id="rId48" Type="http://schemas.openxmlformats.org/officeDocument/2006/relationships/image" Target="../media/image229.png"/><Relationship Id="rId69" Type="http://schemas.openxmlformats.org/officeDocument/2006/relationships/customXml" Target="../ink/ink225.xml"/><Relationship Id="rId113" Type="http://schemas.openxmlformats.org/officeDocument/2006/relationships/customXml" Target="../ink/ink247.xml"/><Relationship Id="rId134" Type="http://schemas.openxmlformats.org/officeDocument/2006/relationships/image" Target="../media/image272.png"/><Relationship Id="rId80" Type="http://schemas.openxmlformats.org/officeDocument/2006/relationships/image" Target="../media/image245.png"/><Relationship Id="rId155" Type="http://schemas.openxmlformats.org/officeDocument/2006/relationships/customXml" Target="../ink/ink268.xml"/><Relationship Id="rId176" Type="http://schemas.openxmlformats.org/officeDocument/2006/relationships/image" Target="../media/image293.png"/><Relationship Id="rId17" Type="http://schemas.openxmlformats.org/officeDocument/2006/relationships/customXml" Target="../ink/ink199.xml"/><Relationship Id="rId38" Type="http://schemas.openxmlformats.org/officeDocument/2006/relationships/image" Target="../media/image224.png"/><Relationship Id="rId59" Type="http://schemas.openxmlformats.org/officeDocument/2006/relationships/customXml" Target="../ink/ink220.xml"/><Relationship Id="rId103" Type="http://schemas.openxmlformats.org/officeDocument/2006/relationships/customXml" Target="../ink/ink242.xml"/><Relationship Id="rId124" Type="http://schemas.openxmlformats.org/officeDocument/2006/relationships/image" Target="../media/image267.png"/><Relationship Id="rId70" Type="http://schemas.openxmlformats.org/officeDocument/2006/relationships/image" Target="../media/image240.png"/><Relationship Id="rId91" Type="http://schemas.openxmlformats.org/officeDocument/2006/relationships/customXml" Target="../ink/ink236.xml"/><Relationship Id="rId145" Type="http://schemas.openxmlformats.org/officeDocument/2006/relationships/customXml" Target="../ink/ink263.xml"/><Relationship Id="rId166" Type="http://schemas.openxmlformats.org/officeDocument/2006/relationships/image" Target="../media/image288.png"/><Relationship Id="rId187" Type="http://schemas.openxmlformats.org/officeDocument/2006/relationships/customXml" Target="../ink/ink284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19.png"/><Relationship Id="rId49" Type="http://schemas.openxmlformats.org/officeDocument/2006/relationships/customXml" Target="../ink/ink215.xml"/><Relationship Id="rId114" Type="http://schemas.openxmlformats.org/officeDocument/2006/relationships/image" Target="../media/image262.png"/><Relationship Id="rId60" Type="http://schemas.openxmlformats.org/officeDocument/2006/relationships/image" Target="../media/image235.png"/><Relationship Id="rId81" Type="http://schemas.openxmlformats.org/officeDocument/2006/relationships/customXml" Target="../ink/ink231.xml"/><Relationship Id="rId135" Type="http://schemas.openxmlformats.org/officeDocument/2006/relationships/customXml" Target="../ink/ink258.xml"/><Relationship Id="rId156" Type="http://schemas.openxmlformats.org/officeDocument/2006/relationships/image" Target="../media/image283.png"/><Relationship Id="rId177" Type="http://schemas.openxmlformats.org/officeDocument/2006/relationships/customXml" Target="../ink/ink279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2.xml"/><Relationship Id="rId21" Type="http://schemas.openxmlformats.org/officeDocument/2006/relationships/customXml" Target="../ink/ink294.xml"/><Relationship Id="rId42" Type="http://schemas.openxmlformats.org/officeDocument/2006/relationships/image" Target="../media/image319.png"/><Relationship Id="rId63" Type="http://schemas.openxmlformats.org/officeDocument/2006/relationships/customXml" Target="../ink/ink315.xml"/><Relationship Id="rId84" Type="http://schemas.openxmlformats.org/officeDocument/2006/relationships/image" Target="../media/image340.png"/><Relationship Id="rId138" Type="http://schemas.openxmlformats.org/officeDocument/2006/relationships/image" Target="../media/image366.png"/><Relationship Id="rId159" Type="http://schemas.openxmlformats.org/officeDocument/2006/relationships/customXml" Target="../ink/ink363.xml"/><Relationship Id="rId170" Type="http://schemas.openxmlformats.org/officeDocument/2006/relationships/image" Target="../media/image382.png"/><Relationship Id="rId191" Type="http://schemas.openxmlformats.org/officeDocument/2006/relationships/customXml" Target="../ink/ink379.xml"/><Relationship Id="rId205" Type="http://schemas.openxmlformats.org/officeDocument/2006/relationships/customXml" Target="../ink/ink386.xml"/><Relationship Id="rId107" Type="http://schemas.openxmlformats.org/officeDocument/2006/relationships/customXml" Target="../ink/ink337.xml"/><Relationship Id="rId11" Type="http://schemas.openxmlformats.org/officeDocument/2006/relationships/customXml" Target="../ink/ink289.xml"/><Relationship Id="rId32" Type="http://schemas.openxmlformats.org/officeDocument/2006/relationships/image" Target="../media/image314.png"/><Relationship Id="rId53" Type="http://schemas.openxmlformats.org/officeDocument/2006/relationships/customXml" Target="../ink/ink310.xml"/><Relationship Id="rId74" Type="http://schemas.openxmlformats.org/officeDocument/2006/relationships/image" Target="../media/image335.png"/><Relationship Id="rId128" Type="http://schemas.openxmlformats.org/officeDocument/2006/relationships/image" Target="../media/image361.png"/><Relationship Id="rId149" Type="http://schemas.openxmlformats.org/officeDocument/2006/relationships/customXml" Target="../ink/ink358.xml"/><Relationship Id="rId5" Type="http://schemas.openxmlformats.org/officeDocument/2006/relationships/customXml" Target="../ink/ink286.xml"/><Relationship Id="rId95" Type="http://schemas.openxmlformats.org/officeDocument/2006/relationships/customXml" Target="../ink/ink331.xml"/><Relationship Id="rId160" Type="http://schemas.openxmlformats.org/officeDocument/2006/relationships/image" Target="../media/image377.png"/><Relationship Id="rId181" Type="http://schemas.openxmlformats.org/officeDocument/2006/relationships/customXml" Target="../ink/ink374.xml"/><Relationship Id="rId22" Type="http://schemas.openxmlformats.org/officeDocument/2006/relationships/image" Target="../media/image309.png"/><Relationship Id="rId43" Type="http://schemas.openxmlformats.org/officeDocument/2006/relationships/customXml" Target="../ink/ink305.xml"/><Relationship Id="rId64" Type="http://schemas.openxmlformats.org/officeDocument/2006/relationships/image" Target="../media/image330.png"/><Relationship Id="rId118" Type="http://schemas.openxmlformats.org/officeDocument/2006/relationships/image" Target="../media/image356.png"/><Relationship Id="rId139" Type="http://schemas.openxmlformats.org/officeDocument/2006/relationships/customXml" Target="../ink/ink353.xml"/><Relationship Id="rId85" Type="http://schemas.openxmlformats.org/officeDocument/2006/relationships/customXml" Target="../ink/ink326.xml"/><Relationship Id="rId150" Type="http://schemas.openxmlformats.org/officeDocument/2006/relationships/image" Target="../media/image372.png"/><Relationship Id="rId171" Type="http://schemas.openxmlformats.org/officeDocument/2006/relationships/customXml" Target="../ink/ink369.xml"/><Relationship Id="rId192" Type="http://schemas.openxmlformats.org/officeDocument/2006/relationships/image" Target="../media/image393.png"/><Relationship Id="rId206" Type="http://schemas.openxmlformats.org/officeDocument/2006/relationships/image" Target="../media/image400.png"/><Relationship Id="rId12" Type="http://schemas.openxmlformats.org/officeDocument/2006/relationships/image" Target="../media/image304.png"/><Relationship Id="rId33" Type="http://schemas.openxmlformats.org/officeDocument/2006/relationships/customXml" Target="../ink/ink300.xml"/><Relationship Id="rId108" Type="http://schemas.openxmlformats.org/officeDocument/2006/relationships/image" Target="../media/image351.png"/><Relationship Id="rId129" Type="http://schemas.openxmlformats.org/officeDocument/2006/relationships/customXml" Target="../ink/ink348.xml"/><Relationship Id="rId54" Type="http://schemas.openxmlformats.org/officeDocument/2006/relationships/image" Target="../media/image325.png"/><Relationship Id="rId75" Type="http://schemas.openxmlformats.org/officeDocument/2006/relationships/customXml" Target="../ink/ink321.xml"/><Relationship Id="rId96" Type="http://schemas.openxmlformats.org/officeDocument/2006/relationships/image" Target="../media/image346.png"/><Relationship Id="rId140" Type="http://schemas.openxmlformats.org/officeDocument/2006/relationships/image" Target="../media/image367.png"/><Relationship Id="rId161" Type="http://schemas.openxmlformats.org/officeDocument/2006/relationships/customXml" Target="../ink/ink364.xml"/><Relationship Id="rId182" Type="http://schemas.openxmlformats.org/officeDocument/2006/relationships/image" Target="../media/image388.png"/><Relationship Id="rId6" Type="http://schemas.openxmlformats.org/officeDocument/2006/relationships/image" Target="../media/image301.png"/><Relationship Id="rId23" Type="http://schemas.openxmlformats.org/officeDocument/2006/relationships/customXml" Target="../ink/ink295.xml"/><Relationship Id="rId119" Type="http://schemas.openxmlformats.org/officeDocument/2006/relationships/customXml" Target="../ink/ink343.xml"/><Relationship Id="rId44" Type="http://schemas.openxmlformats.org/officeDocument/2006/relationships/image" Target="../media/image320.png"/><Relationship Id="rId65" Type="http://schemas.openxmlformats.org/officeDocument/2006/relationships/customXml" Target="../ink/ink316.xml"/><Relationship Id="rId86" Type="http://schemas.openxmlformats.org/officeDocument/2006/relationships/image" Target="../media/image341.png"/><Relationship Id="rId130" Type="http://schemas.openxmlformats.org/officeDocument/2006/relationships/image" Target="../media/image362.png"/><Relationship Id="rId151" Type="http://schemas.openxmlformats.org/officeDocument/2006/relationships/customXml" Target="../ink/ink359.xml"/><Relationship Id="rId172" Type="http://schemas.openxmlformats.org/officeDocument/2006/relationships/image" Target="../media/image383.png"/><Relationship Id="rId193" Type="http://schemas.openxmlformats.org/officeDocument/2006/relationships/customXml" Target="../ink/ink380.xml"/><Relationship Id="rId207" Type="http://schemas.openxmlformats.org/officeDocument/2006/relationships/customXml" Target="../ink/ink387.xml"/><Relationship Id="rId13" Type="http://schemas.openxmlformats.org/officeDocument/2006/relationships/customXml" Target="../ink/ink290.xml"/><Relationship Id="rId109" Type="http://schemas.openxmlformats.org/officeDocument/2006/relationships/customXml" Target="../ink/ink338.xml"/><Relationship Id="rId34" Type="http://schemas.openxmlformats.org/officeDocument/2006/relationships/image" Target="../media/image315.png"/><Relationship Id="rId55" Type="http://schemas.openxmlformats.org/officeDocument/2006/relationships/customXml" Target="../ink/ink311.xml"/><Relationship Id="rId76" Type="http://schemas.openxmlformats.org/officeDocument/2006/relationships/image" Target="../media/image336.png"/><Relationship Id="rId97" Type="http://schemas.openxmlformats.org/officeDocument/2006/relationships/customXml" Target="../ink/ink332.xml"/><Relationship Id="rId120" Type="http://schemas.openxmlformats.org/officeDocument/2006/relationships/image" Target="../media/image357.png"/><Relationship Id="rId141" Type="http://schemas.openxmlformats.org/officeDocument/2006/relationships/customXml" Target="../ink/ink354.xml"/><Relationship Id="rId7" Type="http://schemas.openxmlformats.org/officeDocument/2006/relationships/customXml" Target="../ink/ink287.xml"/><Relationship Id="rId162" Type="http://schemas.openxmlformats.org/officeDocument/2006/relationships/image" Target="../media/image378.png"/><Relationship Id="rId183" Type="http://schemas.openxmlformats.org/officeDocument/2006/relationships/customXml" Target="../ink/ink375.xml"/><Relationship Id="rId24" Type="http://schemas.openxmlformats.org/officeDocument/2006/relationships/image" Target="../media/image310.png"/><Relationship Id="rId40" Type="http://schemas.openxmlformats.org/officeDocument/2006/relationships/image" Target="../media/image318.png"/><Relationship Id="rId45" Type="http://schemas.openxmlformats.org/officeDocument/2006/relationships/customXml" Target="../ink/ink306.xml"/><Relationship Id="rId66" Type="http://schemas.openxmlformats.org/officeDocument/2006/relationships/image" Target="../media/image331.png"/><Relationship Id="rId87" Type="http://schemas.openxmlformats.org/officeDocument/2006/relationships/customXml" Target="../ink/ink327.xml"/><Relationship Id="rId110" Type="http://schemas.openxmlformats.org/officeDocument/2006/relationships/image" Target="../media/image352.png"/><Relationship Id="rId115" Type="http://schemas.openxmlformats.org/officeDocument/2006/relationships/customXml" Target="../ink/ink341.xml"/><Relationship Id="rId131" Type="http://schemas.openxmlformats.org/officeDocument/2006/relationships/customXml" Target="../ink/ink349.xml"/><Relationship Id="rId136" Type="http://schemas.openxmlformats.org/officeDocument/2006/relationships/image" Target="../media/image365.png"/><Relationship Id="rId157" Type="http://schemas.openxmlformats.org/officeDocument/2006/relationships/customXml" Target="../ink/ink362.xml"/><Relationship Id="rId178" Type="http://schemas.openxmlformats.org/officeDocument/2006/relationships/image" Target="../media/image386.png"/><Relationship Id="rId61" Type="http://schemas.openxmlformats.org/officeDocument/2006/relationships/customXml" Target="../ink/ink314.xml"/><Relationship Id="rId82" Type="http://schemas.openxmlformats.org/officeDocument/2006/relationships/image" Target="../media/image339.png"/><Relationship Id="rId152" Type="http://schemas.openxmlformats.org/officeDocument/2006/relationships/image" Target="../media/image373.png"/><Relationship Id="rId173" Type="http://schemas.openxmlformats.org/officeDocument/2006/relationships/customXml" Target="../ink/ink370.xml"/><Relationship Id="rId194" Type="http://schemas.openxmlformats.org/officeDocument/2006/relationships/image" Target="../media/image394.png"/><Relationship Id="rId199" Type="http://schemas.openxmlformats.org/officeDocument/2006/relationships/customXml" Target="../ink/ink383.xml"/><Relationship Id="rId203" Type="http://schemas.openxmlformats.org/officeDocument/2006/relationships/customXml" Target="../ink/ink385.xml"/><Relationship Id="rId208" Type="http://schemas.openxmlformats.org/officeDocument/2006/relationships/image" Target="../media/image401.png"/><Relationship Id="rId19" Type="http://schemas.openxmlformats.org/officeDocument/2006/relationships/customXml" Target="../ink/ink293.xml"/><Relationship Id="rId14" Type="http://schemas.openxmlformats.org/officeDocument/2006/relationships/image" Target="../media/image305.png"/><Relationship Id="rId30" Type="http://schemas.openxmlformats.org/officeDocument/2006/relationships/image" Target="../media/image313.png"/><Relationship Id="rId35" Type="http://schemas.openxmlformats.org/officeDocument/2006/relationships/customXml" Target="../ink/ink301.xml"/><Relationship Id="rId56" Type="http://schemas.openxmlformats.org/officeDocument/2006/relationships/image" Target="../media/image326.png"/><Relationship Id="rId77" Type="http://schemas.openxmlformats.org/officeDocument/2006/relationships/customXml" Target="../ink/ink322.xml"/><Relationship Id="rId100" Type="http://schemas.openxmlformats.org/officeDocument/2006/relationships/image" Target="../media/image347.png"/><Relationship Id="rId105" Type="http://schemas.openxmlformats.org/officeDocument/2006/relationships/customXml" Target="../ink/ink336.xml"/><Relationship Id="rId126" Type="http://schemas.openxmlformats.org/officeDocument/2006/relationships/image" Target="../media/image360.png"/><Relationship Id="rId147" Type="http://schemas.openxmlformats.org/officeDocument/2006/relationships/customXml" Target="../ink/ink357.xml"/><Relationship Id="rId168" Type="http://schemas.openxmlformats.org/officeDocument/2006/relationships/image" Target="../media/image381.png"/><Relationship Id="rId8" Type="http://schemas.openxmlformats.org/officeDocument/2006/relationships/image" Target="../media/image302.png"/><Relationship Id="rId51" Type="http://schemas.openxmlformats.org/officeDocument/2006/relationships/customXml" Target="../ink/ink309.xml"/><Relationship Id="rId72" Type="http://schemas.openxmlformats.org/officeDocument/2006/relationships/image" Target="../media/image334.png"/><Relationship Id="rId93" Type="http://schemas.openxmlformats.org/officeDocument/2006/relationships/customXml" Target="../ink/ink330.xml"/><Relationship Id="rId98" Type="http://schemas.openxmlformats.org/officeDocument/2006/relationships/image" Target="../media/image254.png"/><Relationship Id="rId121" Type="http://schemas.openxmlformats.org/officeDocument/2006/relationships/customXml" Target="../ink/ink344.xml"/><Relationship Id="rId142" Type="http://schemas.openxmlformats.org/officeDocument/2006/relationships/image" Target="../media/image368.png"/><Relationship Id="rId163" Type="http://schemas.openxmlformats.org/officeDocument/2006/relationships/customXml" Target="../ink/ink365.xml"/><Relationship Id="rId184" Type="http://schemas.openxmlformats.org/officeDocument/2006/relationships/image" Target="../media/image389.png"/><Relationship Id="rId189" Type="http://schemas.openxmlformats.org/officeDocument/2006/relationships/customXml" Target="../ink/ink378.xml"/><Relationship Id="rId3" Type="http://schemas.openxmlformats.org/officeDocument/2006/relationships/customXml" Target="../ink/ink285.xml"/><Relationship Id="rId25" Type="http://schemas.openxmlformats.org/officeDocument/2006/relationships/customXml" Target="../ink/ink296.xml"/><Relationship Id="rId46" Type="http://schemas.openxmlformats.org/officeDocument/2006/relationships/image" Target="../media/image321.png"/><Relationship Id="rId67" Type="http://schemas.openxmlformats.org/officeDocument/2006/relationships/customXml" Target="../ink/ink317.xml"/><Relationship Id="rId116" Type="http://schemas.openxmlformats.org/officeDocument/2006/relationships/image" Target="../media/image355.png"/><Relationship Id="rId137" Type="http://schemas.openxmlformats.org/officeDocument/2006/relationships/customXml" Target="../ink/ink352.xml"/><Relationship Id="rId158" Type="http://schemas.openxmlformats.org/officeDocument/2006/relationships/image" Target="../media/image376.png"/><Relationship Id="rId20" Type="http://schemas.openxmlformats.org/officeDocument/2006/relationships/image" Target="../media/image308.png"/><Relationship Id="rId41" Type="http://schemas.openxmlformats.org/officeDocument/2006/relationships/customXml" Target="../ink/ink304.xml"/><Relationship Id="rId62" Type="http://schemas.openxmlformats.org/officeDocument/2006/relationships/image" Target="../media/image329.png"/><Relationship Id="rId83" Type="http://schemas.openxmlformats.org/officeDocument/2006/relationships/customXml" Target="../ink/ink325.xml"/><Relationship Id="rId88" Type="http://schemas.openxmlformats.org/officeDocument/2006/relationships/image" Target="../media/image342.png"/><Relationship Id="rId111" Type="http://schemas.openxmlformats.org/officeDocument/2006/relationships/customXml" Target="../ink/ink339.xml"/><Relationship Id="rId132" Type="http://schemas.openxmlformats.org/officeDocument/2006/relationships/image" Target="../media/image363.png"/><Relationship Id="rId153" Type="http://schemas.openxmlformats.org/officeDocument/2006/relationships/customXml" Target="../ink/ink360.xml"/><Relationship Id="rId174" Type="http://schemas.openxmlformats.org/officeDocument/2006/relationships/image" Target="../media/image384.png"/><Relationship Id="rId179" Type="http://schemas.openxmlformats.org/officeDocument/2006/relationships/customXml" Target="../ink/ink373.xml"/><Relationship Id="rId195" Type="http://schemas.openxmlformats.org/officeDocument/2006/relationships/customXml" Target="../ink/ink381.xml"/><Relationship Id="rId190" Type="http://schemas.openxmlformats.org/officeDocument/2006/relationships/image" Target="../media/image392.png"/><Relationship Id="rId204" Type="http://schemas.openxmlformats.org/officeDocument/2006/relationships/image" Target="../media/image399.png"/><Relationship Id="rId15" Type="http://schemas.openxmlformats.org/officeDocument/2006/relationships/customXml" Target="../ink/ink291.xml"/><Relationship Id="rId36" Type="http://schemas.openxmlformats.org/officeDocument/2006/relationships/image" Target="../media/image316.png"/><Relationship Id="rId57" Type="http://schemas.openxmlformats.org/officeDocument/2006/relationships/customXml" Target="../ink/ink312.xml"/><Relationship Id="rId106" Type="http://schemas.openxmlformats.org/officeDocument/2006/relationships/image" Target="../media/image350.png"/><Relationship Id="rId127" Type="http://schemas.openxmlformats.org/officeDocument/2006/relationships/customXml" Target="../ink/ink347.xml"/><Relationship Id="rId10" Type="http://schemas.openxmlformats.org/officeDocument/2006/relationships/image" Target="../media/image303.png"/><Relationship Id="rId31" Type="http://schemas.openxmlformats.org/officeDocument/2006/relationships/customXml" Target="../ink/ink299.xml"/><Relationship Id="rId52" Type="http://schemas.openxmlformats.org/officeDocument/2006/relationships/image" Target="../media/image324.png"/><Relationship Id="rId73" Type="http://schemas.openxmlformats.org/officeDocument/2006/relationships/customXml" Target="../ink/ink320.xml"/><Relationship Id="rId78" Type="http://schemas.openxmlformats.org/officeDocument/2006/relationships/image" Target="../media/image337.png"/><Relationship Id="rId94" Type="http://schemas.openxmlformats.org/officeDocument/2006/relationships/image" Target="../media/image345.png"/><Relationship Id="rId99" Type="http://schemas.openxmlformats.org/officeDocument/2006/relationships/customXml" Target="../ink/ink333.xml"/><Relationship Id="rId101" Type="http://schemas.openxmlformats.org/officeDocument/2006/relationships/customXml" Target="../ink/ink334.xml"/><Relationship Id="rId122" Type="http://schemas.openxmlformats.org/officeDocument/2006/relationships/image" Target="../media/image358.png"/><Relationship Id="rId143" Type="http://schemas.openxmlformats.org/officeDocument/2006/relationships/customXml" Target="../ink/ink355.xml"/><Relationship Id="rId148" Type="http://schemas.openxmlformats.org/officeDocument/2006/relationships/image" Target="../media/image371.png"/><Relationship Id="rId164" Type="http://schemas.openxmlformats.org/officeDocument/2006/relationships/image" Target="../media/image379.png"/><Relationship Id="rId169" Type="http://schemas.openxmlformats.org/officeDocument/2006/relationships/customXml" Target="../ink/ink368.xml"/><Relationship Id="rId185" Type="http://schemas.openxmlformats.org/officeDocument/2006/relationships/customXml" Target="../ink/ink376.xml"/><Relationship Id="rId4" Type="http://schemas.openxmlformats.org/officeDocument/2006/relationships/image" Target="../media/image300.png"/><Relationship Id="rId9" Type="http://schemas.openxmlformats.org/officeDocument/2006/relationships/customXml" Target="../ink/ink288.xml"/><Relationship Id="rId180" Type="http://schemas.openxmlformats.org/officeDocument/2006/relationships/image" Target="../media/image387.png"/><Relationship Id="rId26" Type="http://schemas.openxmlformats.org/officeDocument/2006/relationships/image" Target="../media/image311.png"/><Relationship Id="rId47" Type="http://schemas.openxmlformats.org/officeDocument/2006/relationships/customXml" Target="../ink/ink307.xml"/><Relationship Id="rId68" Type="http://schemas.openxmlformats.org/officeDocument/2006/relationships/image" Target="../media/image332.png"/><Relationship Id="rId89" Type="http://schemas.openxmlformats.org/officeDocument/2006/relationships/customXml" Target="../ink/ink328.xml"/><Relationship Id="rId112" Type="http://schemas.openxmlformats.org/officeDocument/2006/relationships/image" Target="../media/image353.png"/><Relationship Id="rId133" Type="http://schemas.openxmlformats.org/officeDocument/2006/relationships/customXml" Target="../ink/ink350.xml"/><Relationship Id="rId154" Type="http://schemas.openxmlformats.org/officeDocument/2006/relationships/image" Target="../media/image374.png"/><Relationship Id="rId175" Type="http://schemas.openxmlformats.org/officeDocument/2006/relationships/customXml" Target="../ink/ink371.xml"/><Relationship Id="rId196" Type="http://schemas.openxmlformats.org/officeDocument/2006/relationships/image" Target="../media/image395.png"/><Relationship Id="rId200" Type="http://schemas.openxmlformats.org/officeDocument/2006/relationships/image" Target="../media/image397.png"/><Relationship Id="rId16" Type="http://schemas.openxmlformats.org/officeDocument/2006/relationships/image" Target="../media/image306.png"/><Relationship Id="rId37" Type="http://schemas.openxmlformats.org/officeDocument/2006/relationships/customXml" Target="../ink/ink302.xml"/><Relationship Id="rId58" Type="http://schemas.openxmlformats.org/officeDocument/2006/relationships/image" Target="../media/image327.png"/><Relationship Id="rId79" Type="http://schemas.openxmlformats.org/officeDocument/2006/relationships/customXml" Target="../ink/ink323.xml"/><Relationship Id="rId102" Type="http://schemas.openxmlformats.org/officeDocument/2006/relationships/image" Target="../media/image348.png"/><Relationship Id="rId123" Type="http://schemas.openxmlformats.org/officeDocument/2006/relationships/customXml" Target="../ink/ink345.xml"/><Relationship Id="rId144" Type="http://schemas.openxmlformats.org/officeDocument/2006/relationships/image" Target="../media/image369.png"/><Relationship Id="rId90" Type="http://schemas.openxmlformats.org/officeDocument/2006/relationships/image" Target="../media/image343.png"/><Relationship Id="rId165" Type="http://schemas.openxmlformats.org/officeDocument/2006/relationships/customXml" Target="../ink/ink366.xml"/><Relationship Id="rId186" Type="http://schemas.openxmlformats.org/officeDocument/2006/relationships/image" Target="../media/image390.png"/><Relationship Id="rId27" Type="http://schemas.openxmlformats.org/officeDocument/2006/relationships/customXml" Target="../ink/ink297.xml"/><Relationship Id="rId48" Type="http://schemas.openxmlformats.org/officeDocument/2006/relationships/image" Target="../media/image322.png"/><Relationship Id="rId69" Type="http://schemas.openxmlformats.org/officeDocument/2006/relationships/customXml" Target="../ink/ink318.xml"/><Relationship Id="rId113" Type="http://schemas.openxmlformats.org/officeDocument/2006/relationships/customXml" Target="../ink/ink340.xml"/><Relationship Id="rId134" Type="http://schemas.openxmlformats.org/officeDocument/2006/relationships/image" Target="../media/image364.png"/><Relationship Id="rId80" Type="http://schemas.openxmlformats.org/officeDocument/2006/relationships/image" Target="../media/image338.png"/><Relationship Id="rId155" Type="http://schemas.openxmlformats.org/officeDocument/2006/relationships/customXml" Target="../ink/ink361.xml"/><Relationship Id="rId176" Type="http://schemas.openxmlformats.org/officeDocument/2006/relationships/image" Target="../media/image385.png"/><Relationship Id="rId197" Type="http://schemas.openxmlformats.org/officeDocument/2006/relationships/customXml" Target="../ink/ink382.xml"/><Relationship Id="rId201" Type="http://schemas.openxmlformats.org/officeDocument/2006/relationships/customXml" Target="../ink/ink384.xml"/><Relationship Id="rId17" Type="http://schemas.openxmlformats.org/officeDocument/2006/relationships/customXml" Target="../ink/ink292.xml"/><Relationship Id="rId38" Type="http://schemas.openxmlformats.org/officeDocument/2006/relationships/image" Target="../media/image317.png"/><Relationship Id="rId59" Type="http://schemas.openxmlformats.org/officeDocument/2006/relationships/customXml" Target="../ink/ink313.xml"/><Relationship Id="rId103" Type="http://schemas.openxmlformats.org/officeDocument/2006/relationships/customXml" Target="../ink/ink335.xml"/><Relationship Id="rId124" Type="http://schemas.openxmlformats.org/officeDocument/2006/relationships/image" Target="../media/image359.png"/><Relationship Id="rId70" Type="http://schemas.openxmlformats.org/officeDocument/2006/relationships/image" Target="../media/image333.png"/><Relationship Id="rId91" Type="http://schemas.openxmlformats.org/officeDocument/2006/relationships/customXml" Target="../ink/ink329.xml"/><Relationship Id="rId145" Type="http://schemas.openxmlformats.org/officeDocument/2006/relationships/customXml" Target="../ink/ink356.xml"/><Relationship Id="rId166" Type="http://schemas.openxmlformats.org/officeDocument/2006/relationships/image" Target="../media/image380.png"/><Relationship Id="rId187" Type="http://schemas.openxmlformats.org/officeDocument/2006/relationships/customXml" Target="../ink/ink377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312.png"/><Relationship Id="rId49" Type="http://schemas.openxmlformats.org/officeDocument/2006/relationships/customXml" Target="../ink/ink308.xml"/><Relationship Id="rId114" Type="http://schemas.openxmlformats.org/officeDocument/2006/relationships/image" Target="../media/image354.png"/><Relationship Id="rId60" Type="http://schemas.openxmlformats.org/officeDocument/2006/relationships/image" Target="../media/image328.png"/><Relationship Id="rId81" Type="http://schemas.openxmlformats.org/officeDocument/2006/relationships/customXml" Target="../ink/ink324.xml"/><Relationship Id="rId135" Type="http://schemas.openxmlformats.org/officeDocument/2006/relationships/customXml" Target="../ink/ink351.xml"/><Relationship Id="rId156" Type="http://schemas.openxmlformats.org/officeDocument/2006/relationships/image" Target="../media/image375.png"/><Relationship Id="rId177" Type="http://schemas.openxmlformats.org/officeDocument/2006/relationships/customXml" Target="../ink/ink372.xml"/><Relationship Id="rId198" Type="http://schemas.openxmlformats.org/officeDocument/2006/relationships/image" Target="../media/image396.png"/><Relationship Id="rId202" Type="http://schemas.openxmlformats.org/officeDocument/2006/relationships/image" Target="../media/image398.png"/><Relationship Id="rId18" Type="http://schemas.openxmlformats.org/officeDocument/2006/relationships/image" Target="../media/image307.png"/><Relationship Id="rId39" Type="http://schemas.openxmlformats.org/officeDocument/2006/relationships/customXml" Target="../ink/ink303.xml"/><Relationship Id="rId50" Type="http://schemas.openxmlformats.org/officeDocument/2006/relationships/image" Target="../media/image323.png"/><Relationship Id="rId104" Type="http://schemas.openxmlformats.org/officeDocument/2006/relationships/image" Target="../media/image349.png"/><Relationship Id="rId125" Type="http://schemas.openxmlformats.org/officeDocument/2006/relationships/customXml" Target="../ink/ink346.xml"/><Relationship Id="rId146" Type="http://schemas.openxmlformats.org/officeDocument/2006/relationships/image" Target="../media/image370.png"/><Relationship Id="rId167" Type="http://schemas.openxmlformats.org/officeDocument/2006/relationships/customXml" Target="../ink/ink367.xml"/><Relationship Id="rId188" Type="http://schemas.openxmlformats.org/officeDocument/2006/relationships/image" Target="../media/image391.png"/><Relationship Id="rId71" Type="http://schemas.openxmlformats.org/officeDocument/2006/relationships/customXml" Target="../ink/ink319.xml"/><Relationship Id="rId92" Type="http://schemas.openxmlformats.org/officeDocument/2006/relationships/image" Target="../media/image344.png"/><Relationship Id="rId2" Type="http://schemas.openxmlformats.org/officeDocument/2006/relationships/image" Target="../media/image144.gif"/><Relationship Id="rId29" Type="http://schemas.openxmlformats.org/officeDocument/2006/relationships/customXml" Target="../ink/ink2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nalyticsvidhya.com/blog/2021/06/kmodes-clustering-algorithm-for-categorical-data/#:~:text=Step%201:%20Pick%20K%20observations,End%20Not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5.png"/><Relationship Id="rId21" Type="http://schemas.openxmlformats.org/officeDocument/2006/relationships/customXml" Target="../ink/ink397.xml"/><Relationship Id="rId42" Type="http://schemas.openxmlformats.org/officeDocument/2006/relationships/image" Target="../media/image423.png"/><Relationship Id="rId47" Type="http://schemas.openxmlformats.org/officeDocument/2006/relationships/customXml" Target="../ink/ink410.xml"/><Relationship Id="rId63" Type="http://schemas.openxmlformats.org/officeDocument/2006/relationships/customXml" Target="../ink/ink418.xml"/><Relationship Id="rId68" Type="http://schemas.openxmlformats.org/officeDocument/2006/relationships/image" Target="../media/image436.png"/><Relationship Id="rId7" Type="http://schemas.openxmlformats.org/officeDocument/2006/relationships/customXml" Target="../ink/ink390.xml"/><Relationship Id="rId71" Type="http://schemas.openxmlformats.org/officeDocument/2006/relationships/customXml" Target="../ink/ink422.xml"/><Relationship Id="rId2" Type="http://schemas.openxmlformats.org/officeDocument/2006/relationships/image" Target="../media/image144.gif"/><Relationship Id="rId16" Type="http://schemas.openxmlformats.org/officeDocument/2006/relationships/image" Target="../media/image410.png"/><Relationship Id="rId29" Type="http://schemas.openxmlformats.org/officeDocument/2006/relationships/customXml" Target="../ink/ink401.xml"/><Relationship Id="rId11" Type="http://schemas.openxmlformats.org/officeDocument/2006/relationships/customXml" Target="../ink/ink392.xml"/><Relationship Id="rId24" Type="http://schemas.openxmlformats.org/officeDocument/2006/relationships/image" Target="../media/image414.png"/><Relationship Id="rId32" Type="http://schemas.openxmlformats.org/officeDocument/2006/relationships/image" Target="../media/image418.png"/><Relationship Id="rId37" Type="http://schemas.openxmlformats.org/officeDocument/2006/relationships/customXml" Target="../ink/ink405.xml"/><Relationship Id="rId40" Type="http://schemas.openxmlformats.org/officeDocument/2006/relationships/image" Target="../media/image422.png"/><Relationship Id="rId45" Type="http://schemas.openxmlformats.org/officeDocument/2006/relationships/customXml" Target="../ink/ink409.xml"/><Relationship Id="rId53" Type="http://schemas.openxmlformats.org/officeDocument/2006/relationships/customXml" Target="../ink/ink413.xml"/><Relationship Id="rId58" Type="http://schemas.openxmlformats.org/officeDocument/2006/relationships/image" Target="../media/image431.png"/><Relationship Id="rId66" Type="http://schemas.openxmlformats.org/officeDocument/2006/relationships/image" Target="../media/image435.png"/><Relationship Id="rId5" Type="http://schemas.openxmlformats.org/officeDocument/2006/relationships/customXml" Target="../ink/ink389.xml"/><Relationship Id="rId61" Type="http://schemas.openxmlformats.org/officeDocument/2006/relationships/customXml" Target="../ink/ink417.xml"/><Relationship Id="rId19" Type="http://schemas.openxmlformats.org/officeDocument/2006/relationships/customXml" Target="../ink/ink396.xml"/><Relationship Id="rId14" Type="http://schemas.openxmlformats.org/officeDocument/2006/relationships/image" Target="../media/image409.png"/><Relationship Id="rId22" Type="http://schemas.openxmlformats.org/officeDocument/2006/relationships/image" Target="../media/image413.png"/><Relationship Id="rId27" Type="http://schemas.openxmlformats.org/officeDocument/2006/relationships/customXml" Target="../ink/ink400.xml"/><Relationship Id="rId30" Type="http://schemas.openxmlformats.org/officeDocument/2006/relationships/image" Target="../media/image417.png"/><Relationship Id="rId35" Type="http://schemas.openxmlformats.org/officeDocument/2006/relationships/customXml" Target="../ink/ink404.xml"/><Relationship Id="rId43" Type="http://schemas.openxmlformats.org/officeDocument/2006/relationships/customXml" Target="../ink/ink408.xml"/><Relationship Id="rId48" Type="http://schemas.openxmlformats.org/officeDocument/2006/relationships/image" Target="../media/image426.png"/><Relationship Id="rId56" Type="http://schemas.openxmlformats.org/officeDocument/2006/relationships/image" Target="../media/image430.png"/><Relationship Id="rId64" Type="http://schemas.openxmlformats.org/officeDocument/2006/relationships/image" Target="../media/image434.png"/><Relationship Id="rId69" Type="http://schemas.openxmlformats.org/officeDocument/2006/relationships/customXml" Target="../ink/ink421.xml"/><Relationship Id="rId8" Type="http://schemas.openxmlformats.org/officeDocument/2006/relationships/image" Target="../media/image406.png"/><Relationship Id="rId51" Type="http://schemas.openxmlformats.org/officeDocument/2006/relationships/customXml" Target="../ink/ink412.xml"/><Relationship Id="rId72" Type="http://schemas.openxmlformats.org/officeDocument/2006/relationships/image" Target="../media/image438.png"/><Relationship Id="rId3" Type="http://schemas.openxmlformats.org/officeDocument/2006/relationships/customXml" Target="../ink/ink388.xml"/><Relationship Id="rId12" Type="http://schemas.openxmlformats.org/officeDocument/2006/relationships/image" Target="../media/image408.png"/><Relationship Id="rId17" Type="http://schemas.openxmlformats.org/officeDocument/2006/relationships/customXml" Target="../ink/ink395.xml"/><Relationship Id="rId25" Type="http://schemas.openxmlformats.org/officeDocument/2006/relationships/customXml" Target="../ink/ink399.xml"/><Relationship Id="rId33" Type="http://schemas.openxmlformats.org/officeDocument/2006/relationships/customXml" Target="../ink/ink403.xml"/><Relationship Id="rId38" Type="http://schemas.openxmlformats.org/officeDocument/2006/relationships/image" Target="../media/image421.png"/><Relationship Id="rId46" Type="http://schemas.openxmlformats.org/officeDocument/2006/relationships/image" Target="../media/image425.png"/><Relationship Id="rId59" Type="http://schemas.openxmlformats.org/officeDocument/2006/relationships/customXml" Target="../ink/ink416.xml"/><Relationship Id="rId67" Type="http://schemas.openxmlformats.org/officeDocument/2006/relationships/customXml" Target="../ink/ink420.xml"/><Relationship Id="rId20" Type="http://schemas.openxmlformats.org/officeDocument/2006/relationships/image" Target="../media/image412.png"/><Relationship Id="rId41" Type="http://schemas.openxmlformats.org/officeDocument/2006/relationships/customXml" Target="../ink/ink407.xml"/><Relationship Id="rId54" Type="http://schemas.openxmlformats.org/officeDocument/2006/relationships/image" Target="../media/image429.png"/><Relationship Id="rId62" Type="http://schemas.openxmlformats.org/officeDocument/2006/relationships/image" Target="../media/image433.png"/><Relationship Id="rId70" Type="http://schemas.openxmlformats.org/officeDocument/2006/relationships/image" Target="../media/image4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15" Type="http://schemas.openxmlformats.org/officeDocument/2006/relationships/customXml" Target="../ink/ink394.xml"/><Relationship Id="rId23" Type="http://schemas.openxmlformats.org/officeDocument/2006/relationships/customXml" Target="../ink/ink398.xml"/><Relationship Id="rId28" Type="http://schemas.openxmlformats.org/officeDocument/2006/relationships/image" Target="../media/image416.png"/><Relationship Id="rId36" Type="http://schemas.openxmlformats.org/officeDocument/2006/relationships/image" Target="../media/image420.png"/><Relationship Id="rId49" Type="http://schemas.openxmlformats.org/officeDocument/2006/relationships/customXml" Target="../ink/ink411.xml"/><Relationship Id="rId57" Type="http://schemas.openxmlformats.org/officeDocument/2006/relationships/customXml" Target="../ink/ink415.xml"/><Relationship Id="rId10" Type="http://schemas.openxmlformats.org/officeDocument/2006/relationships/image" Target="../media/image407.png"/><Relationship Id="rId31" Type="http://schemas.openxmlformats.org/officeDocument/2006/relationships/customXml" Target="../ink/ink402.xml"/><Relationship Id="rId44" Type="http://schemas.openxmlformats.org/officeDocument/2006/relationships/image" Target="../media/image424.png"/><Relationship Id="rId52" Type="http://schemas.openxmlformats.org/officeDocument/2006/relationships/image" Target="../media/image428.png"/><Relationship Id="rId60" Type="http://schemas.openxmlformats.org/officeDocument/2006/relationships/image" Target="../media/image432.png"/><Relationship Id="rId65" Type="http://schemas.openxmlformats.org/officeDocument/2006/relationships/customXml" Target="../ink/ink419.xml"/><Relationship Id="rId4" Type="http://schemas.openxmlformats.org/officeDocument/2006/relationships/image" Target="../media/image404.png"/><Relationship Id="rId9" Type="http://schemas.openxmlformats.org/officeDocument/2006/relationships/customXml" Target="../ink/ink391.xml"/><Relationship Id="rId13" Type="http://schemas.openxmlformats.org/officeDocument/2006/relationships/customXml" Target="../ink/ink393.xml"/><Relationship Id="rId18" Type="http://schemas.openxmlformats.org/officeDocument/2006/relationships/image" Target="../media/image411.png"/><Relationship Id="rId39" Type="http://schemas.openxmlformats.org/officeDocument/2006/relationships/customXml" Target="../ink/ink406.xml"/><Relationship Id="rId34" Type="http://schemas.openxmlformats.org/officeDocument/2006/relationships/image" Target="../media/image419.png"/><Relationship Id="rId50" Type="http://schemas.openxmlformats.org/officeDocument/2006/relationships/image" Target="../media/image427.png"/><Relationship Id="rId55" Type="http://schemas.openxmlformats.org/officeDocument/2006/relationships/customXml" Target="../ink/ink4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gif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7.png"/><Relationship Id="rId18" Type="http://schemas.openxmlformats.org/officeDocument/2006/relationships/customXml" Target="../ink/ink431.xml"/><Relationship Id="rId26" Type="http://schemas.openxmlformats.org/officeDocument/2006/relationships/customXml" Target="../ink/ink435.xml"/><Relationship Id="rId39" Type="http://schemas.openxmlformats.org/officeDocument/2006/relationships/image" Target="../media/image460.png"/><Relationship Id="rId21" Type="http://schemas.openxmlformats.org/officeDocument/2006/relationships/image" Target="../media/image451.png"/><Relationship Id="rId34" Type="http://schemas.openxmlformats.org/officeDocument/2006/relationships/customXml" Target="../ink/ink439.xml"/><Relationship Id="rId42" Type="http://schemas.openxmlformats.org/officeDocument/2006/relationships/customXml" Target="../ink/ink443.xml"/><Relationship Id="rId47" Type="http://schemas.openxmlformats.org/officeDocument/2006/relationships/image" Target="../media/image464.png"/><Relationship Id="rId50" Type="http://schemas.openxmlformats.org/officeDocument/2006/relationships/customXml" Target="../ink/ink447.xml"/><Relationship Id="rId55" Type="http://schemas.openxmlformats.org/officeDocument/2006/relationships/image" Target="../media/image468.png"/><Relationship Id="rId7" Type="http://schemas.openxmlformats.org/officeDocument/2006/relationships/image" Target="../media/image444.png"/><Relationship Id="rId2" Type="http://schemas.openxmlformats.org/officeDocument/2006/relationships/customXml" Target="../ink/ink423.xml"/><Relationship Id="rId16" Type="http://schemas.openxmlformats.org/officeDocument/2006/relationships/customXml" Target="../ink/ink430.xml"/><Relationship Id="rId29" Type="http://schemas.openxmlformats.org/officeDocument/2006/relationships/image" Target="../media/image455.png"/><Relationship Id="rId11" Type="http://schemas.openxmlformats.org/officeDocument/2006/relationships/image" Target="../media/image446.png"/><Relationship Id="rId24" Type="http://schemas.openxmlformats.org/officeDocument/2006/relationships/customXml" Target="../ink/ink434.xml"/><Relationship Id="rId32" Type="http://schemas.openxmlformats.org/officeDocument/2006/relationships/customXml" Target="../ink/ink438.xml"/><Relationship Id="rId37" Type="http://schemas.openxmlformats.org/officeDocument/2006/relationships/image" Target="../media/image459.png"/><Relationship Id="rId40" Type="http://schemas.openxmlformats.org/officeDocument/2006/relationships/customXml" Target="../ink/ink442.xml"/><Relationship Id="rId45" Type="http://schemas.openxmlformats.org/officeDocument/2006/relationships/image" Target="../media/image463.png"/><Relationship Id="rId53" Type="http://schemas.openxmlformats.org/officeDocument/2006/relationships/image" Target="../media/image467.png"/><Relationship Id="rId58" Type="http://schemas.openxmlformats.org/officeDocument/2006/relationships/customXml" Target="../ink/ink451.xml"/><Relationship Id="rId5" Type="http://schemas.openxmlformats.org/officeDocument/2006/relationships/image" Target="../media/image443.png"/><Relationship Id="rId61" Type="http://schemas.openxmlformats.org/officeDocument/2006/relationships/image" Target="../media/image471.png"/><Relationship Id="rId19" Type="http://schemas.openxmlformats.org/officeDocument/2006/relationships/image" Target="../media/image450.png"/><Relationship Id="rId14" Type="http://schemas.openxmlformats.org/officeDocument/2006/relationships/customXml" Target="../ink/ink429.xml"/><Relationship Id="rId22" Type="http://schemas.openxmlformats.org/officeDocument/2006/relationships/customXml" Target="../ink/ink433.xml"/><Relationship Id="rId27" Type="http://schemas.openxmlformats.org/officeDocument/2006/relationships/image" Target="../media/image454.png"/><Relationship Id="rId30" Type="http://schemas.openxmlformats.org/officeDocument/2006/relationships/customXml" Target="../ink/ink437.xml"/><Relationship Id="rId35" Type="http://schemas.openxmlformats.org/officeDocument/2006/relationships/image" Target="../media/image458.png"/><Relationship Id="rId43" Type="http://schemas.openxmlformats.org/officeDocument/2006/relationships/image" Target="../media/image462.png"/><Relationship Id="rId48" Type="http://schemas.openxmlformats.org/officeDocument/2006/relationships/customXml" Target="../ink/ink446.xml"/><Relationship Id="rId56" Type="http://schemas.openxmlformats.org/officeDocument/2006/relationships/customXml" Target="../ink/ink450.xml"/><Relationship Id="rId8" Type="http://schemas.openxmlformats.org/officeDocument/2006/relationships/customXml" Target="../ink/ink426.xml"/><Relationship Id="rId51" Type="http://schemas.openxmlformats.org/officeDocument/2006/relationships/image" Target="../media/image466.png"/><Relationship Id="rId3" Type="http://schemas.openxmlformats.org/officeDocument/2006/relationships/image" Target="../media/image442.png"/><Relationship Id="rId12" Type="http://schemas.openxmlformats.org/officeDocument/2006/relationships/customXml" Target="../ink/ink428.xml"/><Relationship Id="rId17" Type="http://schemas.openxmlformats.org/officeDocument/2006/relationships/image" Target="../media/image449.png"/><Relationship Id="rId25" Type="http://schemas.openxmlformats.org/officeDocument/2006/relationships/image" Target="../media/image453.png"/><Relationship Id="rId33" Type="http://schemas.openxmlformats.org/officeDocument/2006/relationships/image" Target="../media/image457.png"/><Relationship Id="rId38" Type="http://schemas.openxmlformats.org/officeDocument/2006/relationships/customXml" Target="../ink/ink441.xml"/><Relationship Id="rId46" Type="http://schemas.openxmlformats.org/officeDocument/2006/relationships/customXml" Target="../ink/ink445.xml"/><Relationship Id="rId59" Type="http://schemas.openxmlformats.org/officeDocument/2006/relationships/image" Target="../media/image470.png"/><Relationship Id="rId20" Type="http://schemas.openxmlformats.org/officeDocument/2006/relationships/customXml" Target="../ink/ink432.xml"/><Relationship Id="rId41" Type="http://schemas.openxmlformats.org/officeDocument/2006/relationships/image" Target="../media/image461.png"/><Relationship Id="rId54" Type="http://schemas.openxmlformats.org/officeDocument/2006/relationships/customXml" Target="../ink/ink4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5.xml"/><Relationship Id="rId15" Type="http://schemas.openxmlformats.org/officeDocument/2006/relationships/image" Target="../media/image448.png"/><Relationship Id="rId23" Type="http://schemas.openxmlformats.org/officeDocument/2006/relationships/image" Target="../media/image452.png"/><Relationship Id="rId28" Type="http://schemas.openxmlformats.org/officeDocument/2006/relationships/customXml" Target="../ink/ink436.xml"/><Relationship Id="rId36" Type="http://schemas.openxmlformats.org/officeDocument/2006/relationships/customXml" Target="../ink/ink440.xml"/><Relationship Id="rId49" Type="http://schemas.openxmlformats.org/officeDocument/2006/relationships/image" Target="../media/image465.png"/><Relationship Id="rId57" Type="http://schemas.openxmlformats.org/officeDocument/2006/relationships/image" Target="../media/image469.png"/><Relationship Id="rId10" Type="http://schemas.openxmlformats.org/officeDocument/2006/relationships/customXml" Target="../ink/ink427.xml"/><Relationship Id="rId31" Type="http://schemas.openxmlformats.org/officeDocument/2006/relationships/image" Target="../media/image456.png"/><Relationship Id="rId44" Type="http://schemas.openxmlformats.org/officeDocument/2006/relationships/customXml" Target="../ink/ink444.xml"/><Relationship Id="rId52" Type="http://schemas.openxmlformats.org/officeDocument/2006/relationships/customXml" Target="../ink/ink448.xml"/><Relationship Id="rId60" Type="http://schemas.openxmlformats.org/officeDocument/2006/relationships/customXml" Target="../ink/ink452.xml"/><Relationship Id="rId4" Type="http://schemas.openxmlformats.org/officeDocument/2006/relationships/customXml" Target="../ink/ink424.xml"/><Relationship Id="rId9" Type="http://schemas.openxmlformats.org/officeDocument/2006/relationships/image" Target="../media/image4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6.png"/><Relationship Id="rId21" Type="http://schemas.openxmlformats.org/officeDocument/2006/relationships/customXml" Target="../ink/ink462.xml"/><Relationship Id="rId42" Type="http://schemas.openxmlformats.org/officeDocument/2006/relationships/image" Target="../media/image494.png"/><Relationship Id="rId47" Type="http://schemas.openxmlformats.org/officeDocument/2006/relationships/customXml" Target="../ink/ink475.xml"/><Relationship Id="rId63" Type="http://schemas.openxmlformats.org/officeDocument/2006/relationships/customXml" Target="../ink/ink483.xml"/><Relationship Id="rId68" Type="http://schemas.openxmlformats.org/officeDocument/2006/relationships/image" Target="../media/image506.png"/><Relationship Id="rId84" Type="http://schemas.openxmlformats.org/officeDocument/2006/relationships/image" Target="../media/image514.png"/><Relationship Id="rId89" Type="http://schemas.openxmlformats.org/officeDocument/2006/relationships/customXml" Target="../ink/ink496.xml"/><Relationship Id="rId16" Type="http://schemas.openxmlformats.org/officeDocument/2006/relationships/image" Target="../media/image481.png"/><Relationship Id="rId11" Type="http://schemas.openxmlformats.org/officeDocument/2006/relationships/customXml" Target="../ink/ink457.xml"/><Relationship Id="rId32" Type="http://schemas.openxmlformats.org/officeDocument/2006/relationships/image" Target="../media/image489.png"/><Relationship Id="rId37" Type="http://schemas.openxmlformats.org/officeDocument/2006/relationships/customXml" Target="../ink/ink470.xml"/><Relationship Id="rId53" Type="http://schemas.openxmlformats.org/officeDocument/2006/relationships/customXml" Target="../ink/ink478.xml"/><Relationship Id="rId58" Type="http://schemas.openxmlformats.org/officeDocument/2006/relationships/image" Target="../media/image501.png"/><Relationship Id="rId74" Type="http://schemas.openxmlformats.org/officeDocument/2006/relationships/image" Target="../media/image509.png"/><Relationship Id="rId79" Type="http://schemas.openxmlformats.org/officeDocument/2006/relationships/customXml" Target="../ink/ink491.xml"/><Relationship Id="rId5" Type="http://schemas.openxmlformats.org/officeDocument/2006/relationships/customXml" Target="../ink/ink454.xml"/><Relationship Id="rId90" Type="http://schemas.openxmlformats.org/officeDocument/2006/relationships/image" Target="../media/image517.png"/><Relationship Id="rId95" Type="http://schemas.openxmlformats.org/officeDocument/2006/relationships/customXml" Target="../ink/ink499.xml"/><Relationship Id="rId22" Type="http://schemas.openxmlformats.org/officeDocument/2006/relationships/image" Target="../media/image484.png"/><Relationship Id="rId27" Type="http://schemas.openxmlformats.org/officeDocument/2006/relationships/customXml" Target="../ink/ink465.xml"/><Relationship Id="rId43" Type="http://schemas.openxmlformats.org/officeDocument/2006/relationships/customXml" Target="../ink/ink473.xml"/><Relationship Id="rId48" Type="http://schemas.openxmlformats.org/officeDocument/2006/relationships/image" Target="../media/image497.png"/><Relationship Id="rId64" Type="http://schemas.openxmlformats.org/officeDocument/2006/relationships/image" Target="../media/image504.png"/><Relationship Id="rId69" Type="http://schemas.openxmlformats.org/officeDocument/2006/relationships/customXml" Target="../ink/ink486.xml"/><Relationship Id="rId80" Type="http://schemas.openxmlformats.org/officeDocument/2006/relationships/image" Target="../media/image512.png"/><Relationship Id="rId85" Type="http://schemas.openxmlformats.org/officeDocument/2006/relationships/customXml" Target="../ink/ink494.xml"/><Relationship Id="rId3" Type="http://schemas.openxmlformats.org/officeDocument/2006/relationships/customXml" Target="../ink/ink453.xml"/><Relationship Id="rId12" Type="http://schemas.openxmlformats.org/officeDocument/2006/relationships/image" Target="../media/image479.png"/><Relationship Id="rId17" Type="http://schemas.openxmlformats.org/officeDocument/2006/relationships/customXml" Target="../ink/ink460.xml"/><Relationship Id="rId25" Type="http://schemas.openxmlformats.org/officeDocument/2006/relationships/customXml" Target="../ink/ink464.xml"/><Relationship Id="rId33" Type="http://schemas.openxmlformats.org/officeDocument/2006/relationships/customXml" Target="../ink/ink468.xml"/><Relationship Id="rId38" Type="http://schemas.openxmlformats.org/officeDocument/2006/relationships/image" Target="../media/image492.png"/><Relationship Id="rId46" Type="http://schemas.openxmlformats.org/officeDocument/2006/relationships/image" Target="../media/image496.png"/><Relationship Id="rId59" Type="http://schemas.openxmlformats.org/officeDocument/2006/relationships/customXml" Target="../ink/ink481.xml"/><Relationship Id="rId67" Type="http://schemas.openxmlformats.org/officeDocument/2006/relationships/customXml" Target="../ink/ink485.xml"/><Relationship Id="rId20" Type="http://schemas.openxmlformats.org/officeDocument/2006/relationships/image" Target="../media/image483.png"/><Relationship Id="rId41" Type="http://schemas.openxmlformats.org/officeDocument/2006/relationships/customXml" Target="../ink/ink472.xml"/><Relationship Id="rId54" Type="http://schemas.openxmlformats.org/officeDocument/2006/relationships/image" Target="../media/image105.png"/><Relationship Id="rId62" Type="http://schemas.openxmlformats.org/officeDocument/2006/relationships/image" Target="../media/image503.png"/><Relationship Id="rId70" Type="http://schemas.openxmlformats.org/officeDocument/2006/relationships/image" Target="../media/image507.png"/><Relationship Id="rId75" Type="http://schemas.openxmlformats.org/officeDocument/2006/relationships/customXml" Target="../ink/ink489.xml"/><Relationship Id="rId83" Type="http://schemas.openxmlformats.org/officeDocument/2006/relationships/customXml" Target="../ink/ink493.xml"/><Relationship Id="rId88" Type="http://schemas.openxmlformats.org/officeDocument/2006/relationships/image" Target="../media/image516.png"/><Relationship Id="rId91" Type="http://schemas.openxmlformats.org/officeDocument/2006/relationships/customXml" Target="../ink/ink497.xml"/><Relationship Id="rId96" Type="http://schemas.openxmlformats.org/officeDocument/2006/relationships/image" Target="../media/image5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6.png"/><Relationship Id="rId15" Type="http://schemas.openxmlformats.org/officeDocument/2006/relationships/customXml" Target="../ink/ink459.xml"/><Relationship Id="rId23" Type="http://schemas.openxmlformats.org/officeDocument/2006/relationships/customXml" Target="../ink/ink463.xml"/><Relationship Id="rId28" Type="http://schemas.openxmlformats.org/officeDocument/2006/relationships/image" Target="../media/image487.png"/><Relationship Id="rId36" Type="http://schemas.openxmlformats.org/officeDocument/2006/relationships/image" Target="../media/image491.png"/><Relationship Id="rId49" Type="http://schemas.openxmlformats.org/officeDocument/2006/relationships/customXml" Target="../ink/ink476.xml"/><Relationship Id="rId57" Type="http://schemas.openxmlformats.org/officeDocument/2006/relationships/customXml" Target="../ink/ink480.xml"/><Relationship Id="rId10" Type="http://schemas.openxmlformats.org/officeDocument/2006/relationships/image" Target="../media/image478.png"/><Relationship Id="rId31" Type="http://schemas.openxmlformats.org/officeDocument/2006/relationships/customXml" Target="../ink/ink467.xml"/><Relationship Id="rId44" Type="http://schemas.openxmlformats.org/officeDocument/2006/relationships/image" Target="../media/image495.png"/><Relationship Id="rId52" Type="http://schemas.openxmlformats.org/officeDocument/2006/relationships/image" Target="../media/image499.png"/><Relationship Id="rId60" Type="http://schemas.openxmlformats.org/officeDocument/2006/relationships/image" Target="../media/image502.png"/><Relationship Id="rId65" Type="http://schemas.openxmlformats.org/officeDocument/2006/relationships/customXml" Target="../ink/ink484.xml"/><Relationship Id="rId73" Type="http://schemas.openxmlformats.org/officeDocument/2006/relationships/customXml" Target="../ink/ink488.xml"/><Relationship Id="rId78" Type="http://schemas.openxmlformats.org/officeDocument/2006/relationships/image" Target="../media/image511.png"/><Relationship Id="rId81" Type="http://schemas.openxmlformats.org/officeDocument/2006/relationships/customXml" Target="../ink/ink492.xml"/><Relationship Id="rId86" Type="http://schemas.openxmlformats.org/officeDocument/2006/relationships/image" Target="../media/image515.png"/><Relationship Id="rId94" Type="http://schemas.openxmlformats.org/officeDocument/2006/relationships/image" Target="../media/image519.png"/><Relationship Id="rId99" Type="http://schemas.openxmlformats.org/officeDocument/2006/relationships/customXml" Target="../ink/ink501.xml"/><Relationship Id="rId4" Type="http://schemas.openxmlformats.org/officeDocument/2006/relationships/image" Target="../media/image475.png"/><Relationship Id="rId9" Type="http://schemas.openxmlformats.org/officeDocument/2006/relationships/customXml" Target="../ink/ink456.xml"/><Relationship Id="rId13" Type="http://schemas.openxmlformats.org/officeDocument/2006/relationships/customXml" Target="../ink/ink458.xml"/><Relationship Id="rId18" Type="http://schemas.openxmlformats.org/officeDocument/2006/relationships/image" Target="../media/image482.png"/><Relationship Id="rId39" Type="http://schemas.openxmlformats.org/officeDocument/2006/relationships/customXml" Target="../ink/ink471.xml"/><Relationship Id="rId34" Type="http://schemas.openxmlformats.org/officeDocument/2006/relationships/image" Target="../media/image490.png"/><Relationship Id="rId50" Type="http://schemas.openxmlformats.org/officeDocument/2006/relationships/image" Target="../media/image498.png"/><Relationship Id="rId55" Type="http://schemas.openxmlformats.org/officeDocument/2006/relationships/customXml" Target="../ink/ink479.xml"/><Relationship Id="rId76" Type="http://schemas.openxmlformats.org/officeDocument/2006/relationships/image" Target="../media/image510.png"/><Relationship Id="rId97" Type="http://schemas.openxmlformats.org/officeDocument/2006/relationships/customXml" Target="../ink/ink500.xml"/><Relationship Id="rId7" Type="http://schemas.openxmlformats.org/officeDocument/2006/relationships/customXml" Target="../ink/ink455.xml"/><Relationship Id="rId71" Type="http://schemas.openxmlformats.org/officeDocument/2006/relationships/customXml" Target="../ink/ink487.xml"/><Relationship Id="rId92" Type="http://schemas.openxmlformats.org/officeDocument/2006/relationships/image" Target="../media/image518.png"/><Relationship Id="rId2" Type="http://schemas.openxmlformats.org/officeDocument/2006/relationships/image" Target="../media/image144.gif"/><Relationship Id="rId29" Type="http://schemas.openxmlformats.org/officeDocument/2006/relationships/customXml" Target="../ink/ink466.xml"/><Relationship Id="rId24" Type="http://schemas.openxmlformats.org/officeDocument/2006/relationships/image" Target="../media/image485.png"/><Relationship Id="rId40" Type="http://schemas.openxmlformats.org/officeDocument/2006/relationships/image" Target="../media/image493.png"/><Relationship Id="rId45" Type="http://schemas.openxmlformats.org/officeDocument/2006/relationships/customXml" Target="../ink/ink474.xml"/><Relationship Id="rId66" Type="http://schemas.openxmlformats.org/officeDocument/2006/relationships/image" Target="../media/image505.png"/><Relationship Id="rId87" Type="http://schemas.openxmlformats.org/officeDocument/2006/relationships/customXml" Target="../ink/ink495.xml"/><Relationship Id="rId61" Type="http://schemas.openxmlformats.org/officeDocument/2006/relationships/customXml" Target="../ink/ink482.xml"/><Relationship Id="rId82" Type="http://schemas.openxmlformats.org/officeDocument/2006/relationships/image" Target="../media/image513.png"/><Relationship Id="rId19" Type="http://schemas.openxmlformats.org/officeDocument/2006/relationships/customXml" Target="../ink/ink461.xml"/><Relationship Id="rId14" Type="http://schemas.openxmlformats.org/officeDocument/2006/relationships/image" Target="../media/image480.png"/><Relationship Id="rId30" Type="http://schemas.openxmlformats.org/officeDocument/2006/relationships/image" Target="../media/image488.png"/><Relationship Id="rId35" Type="http://schemas.openxmlformats.org/officeDocument/2006/relationships/customXml" Target="../ink/ink469.xml"/><Relationship Id="rId56" Type="http://schemas.openxmlformats.org/officeDocument/2006/relationships/image" Target="../media/image500.png"/><Relationship Id="rId77" Type="http://schemas.openxmlformats.org/officeDocument/2006/relationships/customXml" Target="../ink/ink490.xml"/><Relationship Id="rId100" Type="http://schemas.openxmlformats.org/officeDocument/2006/relationships/image" Target="../media/image522.png"/><Relationship Id="rId8" Type="http://schemas.openxmlformats.org/officeDocument/2006/relationships/image" Target="../media/image477.png"/><Relationship Id="rId51" Type="http://schemas.openxmlformats.org/officeDocument/2006/relationships/customXml" Target="../ink/ink477.xml"/><Relationship Id="rId72" Type="http://schemas.openxmlformats.org/officeDocument/2006/relationships/image" Target="../media/image508.png"/><Relationship Id="rId93" Type="http://schemas.openxmlformats.org/officeDocument/2006/relationships/customXml" Target="../ink/ink498.xml"/><Relationship Id="rId98" Type="http://schemas.openxmlformats.org/officeDocument/2006/relationships/image" Target="../media/image5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gif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gif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13.png"/><Relationship Id="rId42" Type="http://schemas.openxmlformats.org/officeDocument/2006/relationships/customXml" Target="../ink/ink21.xml"/><Relationship Id="rId63" Type="http://schemas.openxmlformats.org/officeDocument/2006/relationships/image" Target="../media/image34.png"/><Relationship Id="rId84" Type="http://schemas.openxmlformats.org/officeDocument/2006/relationships/image" Target="../media/image44.png"/><Relationship Id="rId138" Type="http://schemas.openxmlformats.org/officeDocument/2006/relationships/image" Target="../media/image71.png"/><Relationship Id="rId159" Type="http://schemas.openxmlformats.org/officeDocument/2006/relationships/customXml" Target="../ink/ink80.xml"/><Relationship Id="rId107" Type="http://schemas.openxmlformats.org/officeDocument/2006/relationships/customXml" Target="../ink/ink54.xml"/><Relationship Id="rId11" Type="http://schemas.openxmlformats.org/officeDocument/2006/relationships/image" Target="../media/image8.png"/><Relationship Id="rId32" Type="http://schemas.openxmlformats.org/officeDocument/2006/relationships/customXml" Target="../ink/ink16.xml"/><Relationship Id="rId53" Type="http://schemas.openxmlformats.org/officeDocument/2006/relationships/image" Target="../media/image29.png"/><Relationship Id="rId74" Type="http://schemas.openxmlformats.org/officeDocument/2006/relationships/image" Target="../media/image39.png"/><Relationship Id="rId128" Type="http://schemas.openxmlformats.org/officeDocument/2006/relationships/image" Target="../media/image66.png"/><Relationship Id="rId149" Type="http://schemas.openxmlformats.org/officeDocument/2006/relationships/customXml" Target="../ink/ink75.xml"/><Relationship Id="rId5" Type="http://schemas.openxmlformats.org/officeDocument/2006/relationships/image" Target="../media/image5.png"/><Relationship Id="rId95" Type="http://schemas.openxmlformats.org/officeDocument/2006/relationships/customXml" Target="../ink/ink48.xml"/><Relationship Id="rId160" Type="http://schemas.openxmlformats.org/officeDocument/2006/relationships/image" Target="../media/image82.png"/><Relationship Id="rId22" Type="http://schemas.openxmlformats.org/officeDocument/2006/relationships/customXml" Target="../ink/ink11.xml"/><Relationship Id="rId43" Type="http://schemas.openxmlformats.org/officeDocument/2006/relationships/image" Target="../media/image24.png"/><Relationship Id="rId64" Type="http://schemas.openxmlformats.org/officeDocument/2006/relationships/customXml" Target="../ink/ink32.xml"/><Relationship Id="rId118" Type="http://schemas.openxmlformats.org/officeDocument/2006/relationships/image" Target="../media/image61.png"/><Relationship Id="rId139" Type="http://schemas.openxmlformats.org/officeDocument/2006/relationships/customXml" Target="../ink/ink70.xml"/><Relationship Id="rId85" Type="http://schemas.openxmlformats.org/officeDocument/2006/relationships/customXml" Target="../ink/ink43.xml"/><Relationship Id="rId150" Type="http://schemas.openxmlformats.org/officeDocument/2006/relationships/image" Target="../media/image77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33" Type="http://schemas.openxmlformats.org/officeDocument/2006/relationships/image" Target="../media/image19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customXml" Target="../ink/ink52.xml"/><Relationship Id="rId108" Type="http://schemas.openxmlformats.org/officeDocument/2006/relationships/image" Target="../media/image56.png"/><Relationship Id="rId124" Type="http://schemas.openxmlformats.org/officeDocument/2006/relationships/image" Target="../media/image64.png"/><Relationship Id="rId129" Type="http://schemas.openxmlformats.org/officeDocument/2006/relationships/customXml" Target="../ink/ink65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customXml" Target="../ink/ink38.xml"/><Relationship Id="rId91" Type="http://schemas.openxmlformats.org/officeDocument/2006/relationships/customXml" Target="../ink/ink46.xml"/><Relationship Id="rId96" Type="http://schemas.openxmlformats.org/officeDocument/2006/relationships/image" Target="../media/image50.png"/><Relationship Id="rId140" Type="http://schemas.openxmlformats.org/officeDocument/2006/relationships/image" Target="../media/image72.png"/><Relationship Id="rId145" Type="http://schemas.openxmlformats.org/officeDocument/2006/relationships/customXml" Target="../ink/ink73.xml"/><Relationship Id="rId161" Type="http://schemas.openxmlformats.org/officeDocument/2006/relationships/customXml" Target="../ink/ink8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23" Type="http://schemas.openxmlformats.org/officeDocument/2006/relationships/image" Target="../media/image14.png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image" Target="../media/image59.png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5.png"/><Relationship Id="rId81" Type="http://schemas.openxmlformats.org/officeDocument/2006/relationships/customXml" Target="../ink/ink41.xml"/><Relationship Id="rId86" Type="http://schemas.openxmlformats.org/officeDocument/2006/relationships/image" Target="../media/image45.png"/><Relationship Id="rId130" Type="http://schemas.openxmlformats.org/officeDocument/2006/relationships/image" Target="../media/image67.png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56" Type="http://schemas.openxmlformats.org/officeDocument/2006/relationships/image" Target="../media/image80.png"/><Relationship Id="rId13" Type="http://schemas.openxmlformats.org/officeDocument/2006/relationships/image" Target="../media/image9.png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109" Type="http://schemas.openxmlformats.org/officeDocument/2006/relationships/customXml" Target="../ink/ink55.xml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0.png"/><Relationship Id="rId76" Type="http://schemas.openxmlformats.org/officeDocument/2006/relationships/image" Target="../media/image40.png"/><Relationship Id="rId97" Type="http://schemas.openxmlformats.org/officeDocument/2006/relationships/customXml" Target="../ink/ink49.xml"/><Relationship Id="rId104" Type="http://schemas.openxmlformats.org/officeDocument/2006/relationships/image" Target="../media/image54.png"/><Relationship Id="rId120" Type="http://schemas.openxmlformats.org/officeDocument/2006/relationships/image" Target="../media/image62.png"/><Relationship Id="rId125" Type="http://schemas.openxmlformats.org/officeDocument/2006/relationships/customXml" Target="../ink/ink63.xml"/><Relationship Id="rId141" Type="http://schemas.openxmlformats.org/officeDocument/2006/relationships/customXml" Target="../ink/ink71.xml"/><Relationship Id="rId146" Type="http://schemas.openxmlformats.org/officeDocument/2006/relationships/image" Target="../media/image75.png"/><Relationship Id="rId7" Type="http://schemas.openxmlformats.org/officeDocument/2006/relationships/image" Target="../media/image6.png"/><Relationship Id="rId71" Type="http://schemas.openxmlformats.org/officeDocument/2006/relationships/customXml" Target="../ink/ink36.xml"/><Relationship Id="rId92" Type="http://schemas.openxmlformats.org/officeDocument/2006/relationships/image" Target="../media/image48.png"/><Relationship Id="rId162" Type="http://schemas.openxmlformats.org/officeDocument/2006/relationships/image" Target="../media/image83.png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5.png"/><Relationship Id="rId66" Type="http://schemas.openxmlformats.org/officeDocument/2006/relationships/customXml" Target="../ink/ink33.xml"/><Relationship Id="rId87" Type="http://schemas.openxmlformats.org/officeDocument/2006/relationships/customXml" Target="../ink/ink44.xml"/><Relationship Id="rId110" Type="http://schemas.openxmlformats.org/officeDocument/2006/relationships/image" Target="../media/image57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image" Target="../media/image70.png"/><Relationship Id="rId157" Type="http://schemas.openxmlformats.org/officeDocument/2006/relationships/customXml" Target="../ink/ink79.xml"/><Relationship Id="rId61" Type="http://schemas.openxmlformats.org/officeDocument/2006/relationships/image" Target="../media/image33.png"/><Relationship Id="rId82" Type="http://schemas.openxmlformats.org/officeDocument/2006/relationships/image" Target="../media/image43.png"/><Relationship Id="rId152" Type="http://schemas.openxmlformats.org/officeDocument/2006/relationships/image" Target="../media/image78.png"/><Relationship Id="rId19" Type="http://schemas.openxmlformats.org/officeDocument/2006/relationships/image" Target="../media/image12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0.png"/><Relationship Id="rId56" Type="http://schemas.openxmlformats.org/officeDocument/2006/relationships/customXml" Target="../ink/ink28.xml"/><Relationship Id="rId77" Type="http://schemas.openxmlformats.org/officeDocument/2006/relationships/customXml" Target="../ink/ink39.xml"/><Relationship Id="rId100" Type="http://schemas.openxmlformats.org/officeDocument/2006/relationships/image" Target="../media/image52.png"/><Relationship Id="rId105" Type="http://schemas.openxmlformats.org/officeDocument/2006/relationships/customXml" Target="../ink/ink53.xml"/><Relationship Id="rId126" Type="http://schemas.openxmlformats.org/officeDocument/2006/relationships/image" Target="../media/image65.png"/><Relationship Id="rId147" Type="http://schemas.openxmlformats.org/officeDocument/2006/relationships/customXml" Target="../ink/ink74.xml"/><Relationship Id="rId8" Type="http://schemas.openxmlformats.org/officeDocument/2006/relationships/customXml" Target="../ink/ink4.xml"/><Relationship Id="rId51" Type="http://schemas.openxmlformats.org/officeDocument/2006/relationships/image" Target="../media/image28.png"/><Relationship Id="rId72" Type="http://schemas.openxmlformats.org/officeDocument/2006/relationships/image" Target="../media/image38.png"/><Relationship Id="rId93" Type="http://schemas.openxmlformats.org/officeDocument/2006/relationships/customXml" Target="../ink/ink47.xml"/><Relationship Id="rId98" Type="http://schemas.openxmlformats.org/officeDocument/2006/relationships/image" Target="../media/image51.png"/><Relationship Id="rId121" Type="http://schemas.openxmlformats.org/officeDocument/2006/relationships/customXml" Target="../ink/ink61.xml"/><Relationship Id="rId142" Type="http://schemas.openxmlformats.org/officeDocument/2006/relationships/image" Target="../media/image73.png"/><Relationship Id="rId163" Type="http://schemas.openxmlformats.org/officeDocument/2006/relationships/customXml" Target="../ink/ink82.xml"/><Relationship Id="rId3" Type="http://schemas.openxmlformats.org/officeDocument/2006/relationships/image" Target="../media/image4.png"/><Relationship Id="rId25" Type="http://schemas.openxmlformats.org/officeDocument/2006/relationships/image" Target="../media/image15.png"/><Relationship Id="rId46" Type="http://schemas.openxmlformats.org/officeDocument/2006/relationships/customXml" Target="../ink/ink23.xml"/><Relationship Id="rId67" Type="http://schemas.openxmlformats.org/officeDocument/2006/relationships/image" Target="../media/image36.png"/><Relationship Id="rId116" Type="http://schemas.openxmlformats.org/officeDocument/2006/relationships/image" Target="../media/image60.png"/><Relationship Id="rId137" Type="http://schemas.openxmlformats.org/officeDocument/2006/relationships/customXml" Target="../ink/ink69.xml"/><Relationship Id="rId158" Type="http://schemas.openxmlformats.org/officeDocument/2006/relationships/image" Target="../media/image81.png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customXml" Target="../ink/ink42.xml"/><Relationship Id="rId88" Type="http://schemas.openxmlformats.org/officeDocument/2006/relationships/image" Target="../media/image46.png"/><Relationship Id="rId111" Type="http://schemas.openxmlformats.org/officeDocument/2006/relationships/customXml" Target="../ink/ink56.xml"/><Relationship Id="rId132" Type="http://schemas.openxmlformats.org/officeDocument/2006/relationships/image" Target="../media/image68.png"/><Relationship Id="rId153" Type="http://schemas.openxmlformats.org/officeDocument/2006/relationships/customXml" Target="../ink/ink77.xml"/><Relationship Id="rId15" Type="http://schemas.openxmlformats.org/officeDocument/2006/relationships/image" Target="../media/image10.png"/><Relationship Id="rId36" Type="http://schemas.openxmlformats.org/officeDocument/2006/relationships/customXml" Target="../ink/ink18.xml"/><Relationship Id="rId57" Type="http://schemas.openxmlformats.org/officeDocument/2006/relationships/image" Target="../media/image31.png"/><Relationship Id="rId106" Type="http://schemas.openxmlformats.org/officeDocument/2006/relationships/image" Target="../media/image55.png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customXml" Target="../ink/ink37.xml"/><Relationship Id="rId78" Type="http://schemas.openxmlformats.org/officeDocument/2006/relationships/image" Target="../media/image41.png"/><Relationship Id="rId94" Type="http://schemas.openxmlformats.org/officeDocument/2006/relationships/image" Target="../media/image49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3.png"/><Relationship Id="rId143" Type="http://schemas.openxmlformats.org/officeDocument/2006/relationships/customXml" Target="../ink/ink72.xml"/><Relationship Id="rId148" Type="http://schemas.openxmlformats.org/officeDocument/2006/relationships/image" Target="../media/image76.png"/><Relationship Id="rId164" Type="http://schemas.openxmlformats.org/officeDocument/2006/relationships/image" Target="../media/image84.png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26" Type="http://schemas.openxmlformats.org/officeDocument/2006/relationships/customXml" Target="../ink/ink13.xml"/><Relationship Id="rId47" Type="http://schemas.openxmlformats.org/officeDocument/2006/relationships/image" Target="../media/image26.png"/><Relationship Id="rId68" Type="http://schemas.openxmlformats.org/officeDocument/2006/relationships/customXml" Target="../ink/ink34.xml"/><Relationship Id="rId89" Type="http://schemas.openxmlformats.org/officeDocument/2006/relationships/customXml" Target="../ink/ink45.xml"/><Relationship Id="rId112" Type="http://schemas.openxmlformats.org/officeDocument/2006/relationships/image" Target="../media/image58.png"/><Relationship Id="rId133" Type="http://schemas.openxmlformats.org/officeDocument/2006/relationships/customXml" Target="../ink/ink67.xml"/><Relationship Id="rId154" Type="http://schemas.openxmlformats.org/officeDocument/2006/relationships/image" Target="../media/image79.png"/><Relationship Id="rId16" Type="http://schemas.openxmlformats.org/officeDocument/2006/relationships/customXml" Target="../ink/ink8.xml"/><Relationship Id="rId37" Type="http://schemas.openxmlformats.org/officeDocument/2006/relationships/image" Target="../media/image21.png"/><Relationship Id="rId58" Type="http://schemas.openxmlformats.org/officeDocument/2006/relationships/customXml" Target="../ink/ink29.xml"/><Relationship Id="rId79" Type="http://schemas.openxmlformats.org/officeDocument/2006/relationships/customXml" Target="../ink/ink40.xml"/><Relationship Id="rId102" Type="http://schemas.openxmlformats.org/officeDocument/2006/relationships/image" Target="../media/image53.png"/><Relationship Id="rId123" Type="http://schemas.openxmlformats.org/officeDocument/2006/relationships/customXml" Target="../ink/ink62.xml"/><Relationship Id="rId144" Type="http://schemas.openxmlformats.org/officeDocument/2006/relationships/image" Target="../media/image74.png"/><Relationship Id="rId90" Type="http://schemas.openxmlformats.org/officeDocument/2006/relationships/image" Target="../media/image47.png"/><Relationship Id="rId27" Type="http://schemas.openxmlformats.org/officeDocument/2006/relationships/image" Target="../media/image16.png"/><Relationship Id="rId48" Type="http://schemas.openxmlformats.org/officeDocument/2006/relationships/customXml" Target="../ink/ink24.xml"/><Relationship Id="rId69" Type="http://schemas.openxmlformats.org/officeDocument/2006/relationships/image" Target="../media/image37.png"/><Relationship Id="rId113" Type="http://schemas.openxmlformats.org/officeDocument/2006/relationships/customXml" Target="../ink/ink57.xml"/><Relationship Id="rId134" Type="http://schemas.openxmlformats.org/officeDocument/2006/relationships/image" Target="../media/image69.png"/><Relationship Id="rId80" Type="http://schemas.openxmlformats.org/officeDocument/2006/relationships/image" Target="../media/image42.png"/><Relationship Id="rId155" Type="http://schemas.openxmlformats.org/officeDocument/2006/relationships/customXml" Target="../ink/ink7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5.xml"/><Relationship Id="rId117" Type="http://schemas.openxmlformats.org/officeDocument/2006/relationships/image" Target="../media/image142.png"/><Relationship Id="rId21" Type="http://schemas.openxmlformats.org/officeDocument/2006/relationships/image" Target="../media/image94.png"/><Relationship Id="rId42" Type="http://schemas.openxmlformats.org/officeDocument/2006/relationships/customXml" Target="../ink/ink103.xml"/><Relationship Id="rId47" Type="http://schemas.openxmlformats.org/officeDocument/2006/relationships/image" Target="../media/image107.png"/><Relationship Id="rId63" Type="http://schemas.openxmlformats.org/officeDocument/2006/relationships/image" Target="../media/image115.png"/><Relationship Id="rId68" Type="http://schemas.openxmlformats.org/officeDocument/2006/relationships/customXml" Target="../ink/ink116.xml"/><Relationship Id="rId84" Type="http://schemas.openxmlformats.org/officeDocument/2006/relationships/customXml" Target="../ink/ink124.xml"/><Relationship Id="rId89" Type="http://schemas.openxmlformats.org/officeDocument/2006/relationships/image" Target="../media/image128.png"/><Relationship Id="rId112" Type="http://schemas.openxmlformats.org/officeDocument/2006/relationships/customXml" Target="../ink/ink138.xml"/><Relationship Id="rId16" Type="http://schemas.openxmlformats.org/officeDocument/2006/relationships/customXml" Target="../ink/ink90.xml"/><Relationship Id="rId107" Type="http://schemas.openxmlformats.org/officeDocument/2006/relationships/image" Target="../media/image137.png"/><Relationship Id="rId11" Type="http://schemas.openxmlformats.org/officeDocument/2006/relationships/image" Target="../media/image89.png"/><Relationship Id="rId32" Type="http://schemas.openxmlformats.org/officeDocument/2006/relationships/customXml" Target="../ink/ink98.xml"/><Relationship Id="rId37" Type="http://schemas.openxmlformats.org/officeDocument/2006/relationships/image" Target="../media/image102.png"/><Relationship Id="rId53" Type="http://schemas.openxmlformats.org/officeDocument/2006/relationships/image" Target="../media/image110.png"/><Relationship Id="rId58" Type="http://schemas.openxmlformats.org/officeDocument/2006/relationships/customXml" Target="../ink/ink111.xml"/><Relationship Id="rId74" Type="http://schemas.openxmlformats.org/officeDocument/2006/relationships/customXml" Target="../ink/ink119.xml"/><Relationship Id="rId79" Type="http://schemas.openxmlformats.org/officeDocument/2006/relationships/image" Target="../media/image123.png"/><Relationship Id="rId102" Type="http://schemas.openxmlformats.org/officeDocument/2006/relationships/customXml" Target="../ink/ink133.xml"/><Relationship Id="rId5" Type="http://schemas.openxmlformats.org/officeDocument/2006/relationships/image" Target="../media/image86.png"/><Relationship Id="rId90" Type="http://schemas.openxmlformats.org/officeDocument/2006/relationships/customXml" Target="../ink/ink127.xml"/><Relationship Id="rId95" Type="http://schemas.openxmlformats.org/officeDocument/2006/relationships/image" Target="../media/image131.png"/><Relationship Id="rId22" Type="http://schemas.openxmlformats.org/officeDocument/2006/relationships/customXml" Target="../ink/ink93.xml"/><Relationship Id="rId27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customXml" Target="../ink/ink106.xml"/><Relationship Id="rId64" Type="http://schemas.openxmlformats.org/officeDocument/2006/relationships/customXml" Target="../ink/ink114.xml"/><Relationship Id="rId69" Type="http://schemas.openxmlformats.org/officeDocument/2006/relationships/image" Target="../media/image118.png"/><Relationship Id="rId113" Type="http://schemas.openxmlformats.org/officeDocument/2006/relationships/image" Target="../media/image140.png"/><Relationship Id="rId118" Type="http://schemas.openxmlformats.org/officeDocument/2006/relationships/customXml" Target="../ink/ink141.xml"/><Relationship Id="rId80" Type="http://schemas.openxmlformats.org/officeDocument/2006/relationships/customXml" Target="../ink/ink122.xml"/><Relationship Id="rId85" Type="http://schemas.openxmlformats.org/officeDocument/2006/relationships/image" Target="../media/image126.png"/><Relationship Id="rId12" Type="http://schemas.openxmlformats.org/officeDocument/2006/relationships/customXml" Target="../ink/ink88.xml"/><Relationship Id="rId17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customXml" Target="../ink/ink101.xml"/><Relationship Id="rId59" Type="http://schemas.openxmlformats.org/officeDocument/2006/relationships/image" Target="../media/image113.png"/><Relationship Id="rId103" Type="http://schemas.openxmlformats.org/officeDocument/2006/relationships/image" Target="../media/image135.png"/><Relationship Id="rId108" Type="http://schemas.openxmlformats.org/officeDocument/2006/relationships/customXml" Target="../ink/ink136.xml"/><Relationship Id="rId54" Type="http://schemas.openxmlformats.org/officeDocument/2006/relationships/customXml" Target="../ink/ink109.xml"/><Relationship Id="rId70" Type="http://schemas.openxmlformats.org/officeDocument/2006/relationships/customXml" Target="../ink/ink117.xml"/><Relationship Id="rId75" Type="http://schemas.openxmlformats.org/officeDocument/2006/relationships/image" Target="../media/image121.png"/><Relationship Id="rId91" Type="http://schemas.openxmlformats.org/officeDocument/2006/relationships/image" Target="../media/image129.png"/><Relationship Id="rId96" Type="http://schemas.openxmlformats.org/officeDocument/2006/relationships/customXml" Target="../ink/ink13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5.xml"/><Relationship Id="rId23" Type="http://schemas.openxmlformats.org/officeDocument/2006/relationships/image" Target="../media/image95.png"/><Relationship Id="rId28" Type="http://schemas.openxmlformats.org/officeDocument/2006/relationships/customXml" Target="../ink/ink96.xml"/><Relationship Id="rId49" Type="http://schemas.openxmlformats.org/officeDocument/2006/relationships/image" Target="../media/image108.png"/><Relationship Id="rId114" Type="http://schemas.openxmlformats.org/officeDocument/2006/relationships/customXml" Target="../ink/ink139.xml"/><Relationship Id="rId119" Type="http://schemas.openxmlformats.org/officeDocument/2006/relationships/image" Target="../media/image143.png"/><Relationship Id="rId10" Type="http://schemas.openxmlformats.org/officeDocument/2006/relationships/customXml" Target="../ink/ink87.xml"/><Relationship Id="rId31" Type="http://schemas.openxmlformats.org/officeDocument/2006/relationships/image" Target="../media/image99.png"/><Relationship Id="rId44" Type="http://schemas.openxmlformats.org/officeDocument/2006/relationships/customXml" Target="../ink/ink104.xml"/><Relationship Id="rId52" Type="http://schemas.openxmlformats.org/officeDocument/2006/relationships/customXml" Target="../ink/ink108.xml"/><Relationship Id="rId60" Type="http://schemas.openxmlformats.org/officeDocument/2006/relationships/customXml" Target="../ink/ink112.xml"/><Relationship Id="rId65" Type="http://schemas.openxmlformats.org/officeDocument/2006/relationships/image" Target="../media/image116.png"/><Relationship Id="rId73" Type="http://schemas.openxmlformats.org/officeDocument/2006/relationships/image" Target="../media/image120.png"/><Relationship Id="rId78" Type="http://schemas.openxmlformats.org/officeDocument/2006/relationships/customXml" Target="../ink/ink121.xml"/><Relationship Id="rId81" Type="http://schemas.openxmlformats.org/officeDocument/2006/relationships/image" Target="../media/image124.png"/><Relationship Id="rId86" Type="http://schemas.openxmlformats.org/officeDocument/2006/relationships/customXml" Target="../ink/ink125.xml"/><Relationship Id="rId94" Type="http://schemas.openxmlformats.org/officeDocument/2006/relationships/customXml" Target="../ink/ink129.xml"/><Relationship Id="rId99" Type="http://schemas.openxmlformats.org/officeDocument/2006/relationships/image" Target="../media/image133.png"/><Relationship Id="rId101" Type="http://schemas.openxmlformats.org/officeDocument/2006/relationships/image" Target="../media/image134.png"/><Relationship Id="rId4" Type="http://schemas.openxmlformats.org/officeDocument/2006/relationships/customXml" Target="../ink/ink84.xml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91.xml"/><Relationship Id="rId39" Type="http://schemas.openxmlformats.org/officeDocument/2006/relationships/image" Target="../media/image103.png"/><Relationship Id="rId109" Type="http://schemas.openxmlformats.org/officeDocument/2006/relationships/image" Target="../media/image138.png"/><Relationship Id="rId34" Type="http://schemas.openxmlformats.org/officeDocument/2006/relationships/customXml" Target="../ink/ink99.xml"/><Relationship Id="rId50" Type="http://schemas.openxmlformats.org/officeDocument/2006/relationships/customXml" Target="../ink/ink107.xml"/><Relationship Id="rId55" Type="http://schemas.openxmlformats.org/officeDocument/2006/relationships/image" Target="../media/image111.png"/><Relationship Id="rId76" Type="http://schemas.openxmlformats.org/officeDocument/2006/relationships/customXml" Target="../ink/ink120.xml"/><Relationship Id="rId97" Type="http://schemas.openxmlformats.org/officeDocument/2006/relationships/image" Target="../media/image132.png"/><Relationship Id="rId104" Type="http://schemas.openxmlformats.org/officeDocument/2006/relationships/customXml" Target="../ink/ink134.xml"/><Relationship Id="rId7" Type="http://schemas.openxmlformats.org/officeDocument/2006/relationships/image" Target="../media/image87.png"/><Relationship Id="rId71" Type="http://schemas.openxmlformats.org/officeDocument/2006/relationships/image" Target="../media/image119.png"/><Relationship Id="rId92" Type="http://schemas.openxmlformats.org/officeDocument/2006/relationships/customXml" Target="../ink/ink128.xml"/><Relationship Id="rId2" Type="http://schemas.openxmlformats.org/officeDocument/2006/relationships/customXml" Target="../ink/ink83.xml"/><Relationship Id="rId29" Type="http://schemas.openxmlformats.org/officeDocument/2006/relationships/image" Target="../media/image98.png"/><Relationship Id="rId24" Type="http://schemas.openxmlformats.org/officeDocument/2006/relationships/customXml" Target="../ink/ink94.xml"/><Relationship Id="rId40" Type="http://schemas.openxmlformats.org/officeDocument/2006/relationships/customXml" Target="../ink/ink102.xml"/><Relationship Id="rId45" Type="http://schemas.openxmlformats.org/officeDocument/2006/relationships/image" Target="../media/image106.png"/><Relationship Id="rId66" Type="http://schemas.openxmlformats.org/officeDocument/2006/relationships/customXml" Target="../ink/ink115.xml"/><Relationship Id="rId87" Type="http://schemas.openxmlformats.org/officeDocument/2006/relationships/image" Target="../media/image127.png"/><Relationship Id="rId110" Type="http://schemas.openxmlformats.org/officeDocument/2006/relationships/customXml" Target="../ink/ink137.xml"/><Relationship Id="rId115" Type="http://schemas.openxmlformats.org/officeDocument/2006/relationships/image" Target="../media/image141.png"/><Relationship Id="rId61" Type="http://schemas.openxmlformats.org/officeDocument/2006/relationships/image" Target="../media/image114.png"/><Relationship Id="rId82" Type="http://schemas.openxmlformats.org/officeDocument/2006/relationships/customXml" Target="../ink/ink123.xml"/><Relationship Id="rId19" Type="http://schemas.openxmlformats.org/officeDocument/2006/relationships/image" Target="../media/image93.png"/><Relationship Id="rId14" Type="http://schemas.openxmlformats.org/officeDocument/2006/relationships/customXml" Target="../ink/ink89.xml"/><Relationship Id="rId30" Type="http://schemas.openxmlformats.org/officeDocument/2006/relationships/customXml" Target="../ink/ink97.xml"/><Relationship Id="rId35" Type="http://schemas.openxmlformats.org/officeDocument/2006/relationships/image" Target="../media/image101.png"/><Relationship Id="rId56" Type="http://schemas.openxmlformats.org/officeDocument/2006/relationships/customXml" Target="../ink/ink110.xml"/><Relationship Id="rId77" Type="http://schemas.openxmlformats.org/officeDocument/2006/relationships/image" Target="../media/image122.png"/><Relationship Id="rId100" Type="http://schemas.openxmlformats.org/officeDocument/2006/relationships/customXml" Target="../ink/ink132.xml"/><Relationship Id="rId105" Type="http://schemas.openxmlformats.org/officeDocument/2006/relationships/image" Target="../media/image136.png"/><Relationship Id="rId8" Type="http://schemas.openxmlformats.org/officeDocument/2006/relationships/customXml" Target="../ink/ink86.xml"/><Relationship Id="rId51" Type="http://schemas.openxmlformats.org/officeDocument/2006/relationships/image" Target="../media/image109.png"/><Relationship Id="rId72" Type="http://schemas.openxmlformats.org/officeDocument/2006/relationships/customXml" Target="../ink/ink118.xml"/><Relationship Id="rId93" Type="http://schemas.openxmlformats.org/officeDocument/2006/relationships/image" Target="../media/image130.png"/><Relationship Id="rId98" Type="http://schemas.openxmlformats.org/officeDocument/2006/relationships/customXml" Target="../ink/ink131.xml"/><Relationship Id="rId3" Type="http://schemas.openxmlformats.org/officeDocument/2006/relationships/image" Target="../media/image85.png"/><Relationship Id="rId25" Type="http://schemas.openxmlformats.org/officeDocument/2006/relationships/image" Target="../media/image96.png"/><Relationship Id="rId46" Type="http://schemas.openxmlformats.org/officeDocument/2006/relationships/customXml" Target="../ink/ink105.xml"/><Relationship Id="rId67" Type="http://schemas.openxmlformats.org/officeDocument/2006/relationships/image" Target="../media/image117.png"/><Relationship Id="rId116" Type="http://schemas.openxmlformats.org/officeDocument/2006/relationships/customXml" Target="../ink/ink140.xml"/><Relationship Id="rId20" Type="http://schemas.openxmlformats.org/officeDocument/2006/relationships/customXml" Target="../ink/ink92.xml"/><Relationship Id="rId41" Type="http://schemas.openxmlformats.org/officeDocument/2006/relationships/image" Target="../media/image104.png"/><Relationship Id="rId62" Type="http://schemas.openxmlformats.org/officeDocument/2006/relationships/customXml" Target="../ink/ink113.xml"/><Relationship Id="rId83" Type="http://schemas.openxmlformats.org/officeDocument/2006/relationships/image" Target="../media/image125.png"/><Relationship Id="rId88" Type="http://schemas.openxmlformats.org/officeDocument/2006/relationships/customXml" Target="../ink/ink126.xml"/><Relationship Id="rId111" Type="http://schemas.openxmlformats.org/officeDocument/2006/relationships/image" Target="../media/image139.png"/><Relationship Id="rId15" Type="http://schemas.openxmlformats.org/officeDocument/2006/relationships/image" Target="../media/image91.png"/><Relationship Id="rId36" Type="http://schemas.openxmlformats.org/officeDocument/2006/relationships/customXml" Target="../ink/ink100.xml"/><Relationship Id="rId57" Type="http://schemas.openxmlformats.org/officeDocument/2006/relationships/image" Target="../media/image112.png"/><Relationship Id="rId106" Type="http://schemas.openxmlformats.org/officeDocument/2006/relationships/customXml" Target="../ink/ink1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6.png"/><Relationship Id="rId21" Type="http://schemas.openxmlformats.org/officeDocument/2006/relationships/customXml" Target="../ink/ink151.xml"/><Relationship Id="rId42" Type="http://schemas.openxmlformats.org/officeDocument/2006/relationships/image" Target="../media/image164.png"/><Relationship Id="rId47" Type="http://schemas.openxmlformats.org/officeDocument/2006/relationships/customXml" Target="../ink/ink164.xml"/><Relationship Id="rId63" Type="http://schemas.openxmlformats.org/officeDocument/2006/relationships/customXml" Target="../ink/ink172.xml"/><Relationship Id="rId68" Type="http://schemas.openxmlformats.org/officeDocument/2006/relationships/image" Target="../media/image177.png"/><Relationship Id="rId84" Type="http://schemas.openxmlformats.org/officeDocument/2006/relationships/image" Target="../media/image185.png"/><Relationship Id="rId89" Type="http://schemas.openxmlformats.org/officeDocument/2006/relationships/customXml" Target="../ink/ink185.xml"/><Relationship Id="rId16" Type="http://schemas.openxmlformats.org/officeDocument/2006/relationships/image" Target="../media/image151.png"/><Relationship Id="rId11" Type="http://schemas.openxmlformats.org/officeDocument/2006/relationships/customXml" Target="../ink/ink146.xml"/><Relationship Id="rId32" Type="http://schemas.openxmlformats.org/officeDocument/2006/relationships/image" Target="../media/image159.png"/><Relationship Id="rId37" Type="http://schemas.openxmlformats.org/officeDocument/2006/relationships/customXml" Target="../ink/ink159.xml"/><Relationship Id="rId53" Type="http://schemas.openxmlformats.org/officeDocument/2006/relationships/customXml" Target="../ink/ink167.xml"/><Relationship Id="rId58" Type="http://schemas.openxmlformats.org/officeDocument/2006/relationships/image" Target="../media/image172.png"/><Relationship Id="rId74" Type="http://schemas.openxmlformats.org/officeDocument/2006/relationships/image" Target="../media/image180.png"/><Relationship Id="rId79" Type="http://schemas.openxmlformats.org/officeDocument/2006/relationships/customXml" Target="../ink/ink180.xml"/><Relationship Id="rId102" Type="http://schemas.openxmlformats.org/officeDocument/2006/relationships/image" Target="../media/image194.png"/><Relationship Id="rId5" Type="http://schemas.openxmlformats.org/officeDocument/2006/relationships/customXml" Target="../ink/ink143.xml"/><Relationship Id="rId90" Type="http://schemas.openxmlformats.org/officeDocument/2006/relationships/image" Target="../media/image188.png"/><Relationship Id="rId95" Type="http://schemas.openxmlformats.org/officeDocument/2006/relationships/customXml" Target="../ink/ink188.xml"/><Relationship Id="rId22" Type="http://schemas.openxmlformats.org/officeDocument/2006/relationships/image" Target="../media/image154.png"/><Relationship Id="rId27" Type="http://schemas.openxmlformats.org/officeDocument/2006/relationships/customXml" Target="../ink/ink154.xml"/><Relationship Id="rId43" Type="http://schemas.openxmlformats.org/officeDocument/2006/relationships/customXml" Target="../ink/ink162.xml"/><Relationship Id="rId48" Type="http://schemas.openxmlformats.org/officeDocument/2006/relationships/image" Target="../media/image167.png"/><Relationship Id="rId64" Type="http://schemas.openxmlformats.org/officeDocument/2006/relationships/image" Target="../media/image175.png"/><Relationship Id="rId69" Type="http://schemas.openxmlformats.org/officeDocument/2006/relationships/customXml" Target="../ink/ink175.xml"/><Relationship Id="rId80" Type="http://schemas.openxmlformats.org/officeDocument/2006/relationships/image" Target="../media/image183.png"/><Relationship Id="rId85" Type="http://schemas.openxmlformats.org/officeDocument/2006/relationships/customXml" Target="../ink/ink183.xml"/><Relationship Id="rId12" Type="http://schemas.openxmlformats.org/officeDocument/2006/relationships/image" Target="../media/image149.png"/><Relationship Id="rId17" Type="http://schemas.openxmlformats.org/officeDocument/2006/relationships/customXml" Target="../ink/ink149.xml"/><Relationship Id="rId25" Type="http://schemas.openxmlformats.org/officeDocument/2006/relationships/customXml" Target="../ink/ink153.xml"/><Relationship Id="rId33" Type="http://schemas.openxmlformats.org/officeDocument/2006/relationships/customXml" Target="../ink/ink157.xml"/><Relationship Id="rId38" Type="http://schemas.openxmlformats.org/officeDocument/2006/relationships/image" Target="../media/image162.png"/><Relationship Id="rId46" Type="http://schemas.openxmlformats.org/officeDocument/2006/relationships/image" Target="../media/image166.png"/><Relationship Id="rId59" Type="http://schemas.openxmlformats.org/officeDocument/2006/relationships/customXml" Target="../ink/ink170.xml"/><Relationship Id="rId67" Type="http://schemas.openxmlformats.org/officeDocument/2006/relationships/customXml" Target="../ink/ink174.xml"/><Relationship Id="rId20" Type="http://schemas.openxmlformats.org/officeDocument/2006/relationships/image" Target="../media/image153.png"/><Relationship Id="rId41" Type="http://schemas.openxmlformats.org/officeDocument/2006/relationships/customXml" Target="../ink/ink161.xml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70" Type="http://schemas.openxmlformats.org/officeDocument/2006/relationships/image" Target="../media/image178.png"/><Relationship Id="rId75" Type="http://schemas.openxmlformats.org/officeDocument/2006/relationships/customXml" Target="../ink/ink178.xml"/><Relationship Id="rId83" Type="http://schemas.openxmlformats.org/officeDocument/2006/relationships/customXml" Target="../ink/ink182.xml"/><Relationship Id="rId88" Type="http://schemas.openxmlformats.org/officeDocument/2006/relationships/image" Target="../media/image187.png"/><Relationship Id="rId91" Type="http://schemas.openxmlformats.org/officeDocument/2006/relationships/customXml" Target="../ink/ink186.xml"/><Relationship Id="rId96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5" Type="http://schemas.openxmlformats.org/officeDocument/2006/relationships/customXml" Target="../ink/ink148.xml"/><Relationship Id="rId23" Type="http://schemas.openxmlformats.org/officeDocument/2006/relationships/customXml" Target="../ink/ink152.xml"/><Relationship Id="rId28" Type="http://schemas.openxmlformats.org/officeDocument/2006/relationships/image" Target="../media/image157.png"/><Relationship Id="rId36" Type="http://schemas.openxmlformats.org/officeDocument/2006/relationships/image" Target="../media/image161.png"/><Relationship Id="rId49" Type="http://schemas.openxmlformats.org/officeDocument/2006/relationships/customXml" Target="../ink/ink165.xml"/><Relationship Id="rId57" Type="http://schemas.openxmlformats.org/officeDocument/2006/relationships/customXml" Target="../ink/ink169.xml"/><Relationship Id="rId10" Type="http://schemas.openxmlformats.org/officeDocument/2006/relationships/image" Target="../media/image148.png"/><Relationship Id="rId31" Type="http://schemas.openxmlformats.org/officeDocument/2006/relationships/customXml" Target="../ink/ink156.xml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customXml" Target="../ink/ink173.xml"/><Relationship Id="rId73" Type="http://schemas.openxmlformats.org/officeDocument/2006/relationships/customXml" Target="../ink/ink177.xml"/><Relationship Id="rId78" Type="http://schemas.openxmlformats.org/officeDocument/2006/relationships/image" Target="../media/image182.png"/><Relationship Id="rId81" Type="http://schemas.openxmlformats.org/officeDocument/2006/relationships/customXml" Target="../ink/ink181.xml"/><Relationship Id="rId86" Type="http://schemas.openxmlformats.org/officeDocument/2006/relationships/image" Target="../media/image186.png"/><Relationship Id="rId94" Type="http://schemas.openxmlformats.org/officeDocument/2006/relationships/image" Target="../media/image190.png"/><Relationship Id="rId99" Type="http://schemas.openxmlformats.org/officeDocument/2006/relationships/customXml" Target="../ink/ink190.xml"/><Relationship Id="rId101" Type="http://schemas.openxmlformats.org/officeDocument/2006/relationships/customXml" Target="../ink/ink191.xml"/><Relationship Id="rId4" Type="http://schemas.openxmlformats.org/officeDocument/2006/relationships/image" Target="../media/image145.png"/><Relationship Id="rId9" Type="http://schemas.openxmlformats.org/officeDocument/2006/relationships/customXml" Target="../ink/ink145.xml"/><Relationship Id="rId13" Type="http://schemas.openxmlformats.org/officeDocument/2006/relationships/customXml" Target="../ink/ink147.xml"/><Relationship Id="rId18" Type="http://schemas.openxmlformats.org/officeDocument/2006/relationships/image" Target="../media/image152.png"/><Relationship Id="rId39" Type="http://schemas.openxmlformats.org/officeDocument/2006/relationships/customXml" Target="../ink/ink160.xml"/><Relationship Id="rId34" Type="http://schemas.openxmlformats.org/officeDocument/2006/relationships/image" Target="../media/image160.png"/><Relationship Id="rId50" Type="http://schemas.openxmlformats.org/officeDocument/2006/relationships/image" Target="../media/image168.png"/><Relationship Id="rId55" Type="http://schemas.openxmlformats.org/officeDocument/2006/relationships/customXml" Target="../ink/ink168.xml"/><Relationship Id="rId76" Type="http://schemas.openxmlformats.org/officeDocument/2006/relationships/image" Target="../media/image181.png"/><Relationship Id="rId97" Type="http://schemas.openxmlformats.org/officeDocument/2006/relationships/customXml" Target="../ink/ink189.xml"/><Relationship Id="rId7" Type="http://schemas.openxmlformats.org/officeDocument/2006/relationships/customXml" Target="../ink/ink144.xml"/><Relationship Id="rId71" Type="http://schemas.openxmlformats.org/officeDocument/2006/relationships/customXml" Target="../ink/ink176.xml"/><Relationship Id="rId92" Type="http://schemas.openxmlformats.org/officeDocument/2006/relationships/image" Target="../media/image189.png"/><Relationship Id="rId2" Type="http://schemas.openxmlformats.org/officeDocument/2006/relationships/image" Target="../media/image144.gif"/><Relationship Id="rId29" Type="http://schemas.openxmlformats.org/officeDocument/2006/relationships/customXml" Target="../ink/ink155.xml"/><Relationship Id="rId24" Type="http://schemas.openxmlformats.org/officeDocument/2006/relationships/image" Target="../media/image155.png"/><Relationship Id="rId40" Type="http://schemas.openxmlformats.org/officeDocument/2006/relationships/image" Target="../media/image163.png"/><Relationship Id="rId45" Type="http://schemas.openxmlformats.org/officeDocument/2006/relationships/customXml" Target="../ink/ink163.xml"/><Relationship Id="rId66" Type="http://schemas.openxmlformats.org/officeDocument/2006/relationships/image" Target="../media/image176.png"/><Relationship Id="rId87" Type="http://schemas.openxmlformats.org/officeDocument/2006/relationships/customXml" Target="../ink/ink184.xml"/><Relationship Id="rId61" Type="http://schemas.openxmlformats.org/officeDocument/2006/relationships/customXml" Target="../ink/ink171.xml"/><Relationship Id="rId82" Type="http://schemas.openxmlformats.org/officeDocument/2006/relationships/image" Target="../media/image184.png"/><Relationship Id="rId19" Type="http://schemas.openxmlformats.org/officeDocument/2006/relationships/customXml" Target="../ink/ink150.xml"/><Relationship Id="rId14" Type="http://schemas.openxmlformats.org/officeDocument/2006/relationships/image" Target="../media/image150.png"/><Relationship Id="rId30" Type="http://schemas.openxmlformats.org/officeDocument/2006/relationships/image" Target="../media/image158.png"/><Relationship Id="rId35" Type="http://schemas.openxmlformats.org/officeDocument/2006/relationships/customXml" Target="../ink/ink158.xml"/><Relationship Id="rId56" Type="http://schemas.openxmlformats.org/officeDocument/2006/relationships/image" Target="../media/image171.png"/><Relationship Id="rId77" Type="http://schemas.openxmlformats.org/officeDocument/2006/relationships/customXml" Target="../ink/ink179.xml"/><Relationship Id="rId100" Type="http://schemas.openxmlformats.org/officeDocument/2006/relationships/image" Target="../media/image193.png"/><Relationship Id="rId8" Type="http://schemas.openxmlformats.org/officeDocument/2006/relationships/image" Target="../media/image147.png"/><Relationship Id="rId51" Type="http://schemas.openxmlformats.org/officeDocument/2006/relationships/customXml" Target="../ink/ink166.xml"/><Relationship Id="rId72" Type="http://schemas.openxmlformats.org/officeDocument/2006/relationships/image" Target="../media/image179.png"/><Relationship Id="rId93" Type="http://schemas.openxmlformats.org/officeDocument/2006/relationships/customXml" Target="../ink/ink187.xml"/><Relationship Id="rId98" Type="http://schemas.openxmlformats.org/officeDocument/2006/relationships/image" Target="../media/image192.png"/><Relationship Id="rId3" Type="http://schemas.openxmlformats.org/officeDocument/2006/relationships/customXml" Target="../ink/ink1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gif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05E2DE-37DB-945F-7989-8A95DC9E948F}"/>
              </a:ext>
            </a:extLst>
          </p:cNvPr>
          <p:cNvSpPr txBox="1"/>
          <p:nvPr/>
        </p:nvSpPr>
        <p:spPr>
          <a:xfrm>
            <a:off x="852755" y="965771"/>
            <a:ext cx="98837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Session Outline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Overview of Unsupervised learning &amp;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Kmeans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Kmeans</a:t>
            </a:r>
            <a:r>
              <a:rPr lang="en-IN" sz="2000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Kprototype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Hierarchical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Comparison &amp; Industry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Code walkthrough</a:t>
            </a:r>
          </a:p>
        </p:txBody>
      </p:sp>
    </p:spTree>
    <p:extLst>
      <p:ext uri="{BB962C8B-B14F-4D97-AF65-F5344CB8AC3E}">
        <p14:creationId xmlns:p14="http://schemas.microsoft.com/office/powerpoint/2010/main" val="120971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8B5EF-15F4-56A3-636B-0DCDE33D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87C1D-5522-8204-237D-AAB77E37EF88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92518A-9979-8425-84FC-EB55FE1D8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AF495A3-2E4F-AB28-F304-F6227A6BA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bow-Method">
            <a:extLst>
              <a:ext uri="{FF2B5EF4-FFF2-40B4-BE49-F238E27FC236}">
                <a16:creationId xmlns:a16="http://schemas.microsoft.com/office/drawing/2014/main" id="{55C97BFF-0E2B-168A-511E-2B69FEA4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09" y="869040"/>
            <a:ext cx="5823975" cy="238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04519-38F5-5E16-B138-1FCB0B6AA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467" y="3429000"/>
            <a:ext cx="7301840" cy="31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8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46380-566C-290D-00CE-F4A2651B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9BF31-7947-A27A-75B5-D437DF05DB86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4BC7BF-CA8A-E4CE-ACD9-965AC00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3A2B584-3C35-12C3-E758-D952A5A44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C9EEB-B80B-0971-7A4A-20ECFB5F3116}"/>
              </a:ext>
            </a:extLst>
          </p:cNvPr>
          <p:cNvSpPr txBox="1"/>
          <p:nvPr/>
        </p:nvSpPr>
        <p:spPr>
          <a:xfrm>
            <a:off x="1325366" y="1972637"/>
            <a:ext cx="46850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Advantages: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Ease of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Easy to understand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AC7AC-3BDF-8831-6A79-8562937242A3}"/>
              </a:ext>
            </a:extLst>
          </p:cNvPr>
          <p:cNvSpPr txBox="1"/>
          <p:nvPr/>
        </p:nvSpPr>
        <p:spPr>
          <a:xfrm>
            <a:off x="6534364" y="1972637"/>
            <a:ext cx="4685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Disadvantages: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Number of clusters not determined by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Prone to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Initial cluster centroids is random</a:t>
            </a:r>
          </a:p>
        </p:txBody>
      </p:sp>
    </p:spTree>
    <p:extLst>
      <p:ext uri="{BB962C8B-B14F-4D97-AF65-F5344CB8AC3E}">
        <p14:creationId xmlns:p14="http://schemas.microsoft.com/office/powerpoint/2010/main" val="221316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A4853-E118-8BC7-DA0B-6D75DC82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17C1F-D919-2EC2-8361-58AECD3F6751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++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08BFC0-F3B5-3591-CFB2-7D84E898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E18587D1-FA30-97DF-4237-5DD0806F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3D901B9-669A-85B3-0595-498C722E0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74" y="1518225"/>
            <a:ext cx="4889019" cy="344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6AFCBA1-775B-CDFB-848F-91B7B3D2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49" y="1518225"/>
            <a:ext cx="4889019" cy="344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94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EDBD9-7611-B4AB-5FBF-39D514C1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E67F4A-1E7C-44DD-EB73-C9668BF0A857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++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26DAB7-54C6-8C7B-FD6E-BE2CE1B5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C662BF1-9CC7-4737-AF67-1E6ADDE0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82B93-63BF-4740-DED3-F2E5194FA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62" y="1540267"/>
            <a:ext cx="9882876" cy="43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69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C6F5C-E55F-3411-E4A4-8DB6E1FB1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53391B-0D62-C9B8-FA44-9D206BDF1F2B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++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786AB2-131A-6615-2F86-C33F518A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3EA959F-A02E-BC53-725C-D97848C1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55602D9-2C4A-8A18-6F73-F54435A8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216" y="869040"/>
            <a:ext cx="3792236" cy="26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B3BD4FF-6925-05CC-87EB-07B015DC6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16" y="933545"/>
            <a:ext cx="3792236" cy="26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0FB3C76-56AA-1FA0-1969-1B0B4419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16" y="3752399"/>
            <a:ext cx="3792238" cy="26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3F2FCCE-F253-C364-8486-66AB4DE7B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216" y="3752399"/>
            <a:ext cx="3792236" cy="26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70166751-4010-1E95-1EA4-0AD495389638}"/>
              </a:ext>
            </a:extLst>
          </p:cNvPr>
          <p:cNvSpPr/>
          <p:nvPr/>
        </p:nvSpPr>
        <p:spPr>
          <a:xfrm>
            <a:off x="5351549" y="509567"/>
            <a:ext cx="2045843" cy="58477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26856452-04D3-A2B8-BF34-021B73866334}"/>
              </a:ext>
            </a:extLst>
          </p:cNvPr>
          <p:cNvSpPr/>
          <p:nvPr/>
        </p:nvSpPr>
        <p:spPr>
          <a:xfrm>
            <a:off x="10356352" y="2887038"/>
            <a:ext cx="729465" cy="178770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7E5131CC-FF77-256A-60AC-714230EE1211}"/>
              </a:ext>
            </a:extLst>
          </p:cNvPr>
          <p:cNvSpPr/>
          <p:nvPr/>
        </p:nvSpPr>
        <p:spPr>
          <a:xfrm flipH="1" flipV="1">
            <a:off x="5208787" y="6201712"/>
            <a:ext cx="1907994" cy="55417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5DF8-09A1-5C28-B22E-BF67AE599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6D2E5-E21A-8668-E49A-641E45795620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++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3D69A7-0B7A-80EB-6B5D-3D74E7DF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223D759B-3646-90DC-D6E9-7BAB6911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AE999-14BB-007D-8A29-4184D69C72DD}"/>
              </a:ext>
            </a:extLst>
          </p:cNvPr>
          <p:cNvSpPr txBox="1"/>
          <p:nvPr/>
        </p:nvSpPr>
        <p:spPr>
          <a:xfrm>
            <a:off x="657545" y="1803500"/>
            <a:ext cx="10572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Centroids far from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</a:t>
            </a:r>
            <a:r>
              <a:rPr lang="en-US" sz="2400" dirty="0"/>
              <a:t>ncreases the chances of initially picking up centroids that lie in different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Since centroids are picked up from the data points, each centroid has some data points associated with it at the end.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5170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ACCD8-FF8C-D35B-EE38-E5585BE1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70872-01A9-9437-3C4C-B8C3EDD02AD0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 Prototype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0EFCFC-FD00-642B-1525-F125E2D50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624FCD59-3514-69AB-3944-DEF40BE4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5A4052-0600-4411-35DF-E4507AC11333}"/>
              </a:ext>
            </a:extLst>
          </p:cNvPr>
          <p:cNvSpPr txBox="1"/>
          <p:nvPr/>
        </p:nvSpPr>
        <p:spPr>
          <a:xfrm>
            <a:off x="544529" y="1145954"/>
            <a:ext cx="105721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42424"/>
                </a:solidFill>
                <a:effectLst/>
                <a:latin typeface="source-serif-pro"/>
              </a:rPr>
              <a:t> K-means is not designed to handle categorical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42424"/>
                </a:solidFill>
                <a:effectLst/>
                <a:latin typeface="source-serif-pro"/>
              </a:rPr>
              <a:t>Euclidian distance as a measure of distance between categorical data points is not very meaningful. For instance, how would you calculate the distance between ‘blue’ and ‘green’, or ‘apple’ and ‘banana’?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42424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42424"/>
                </a:solidFill>
                <a:effectLst/>
                <a:latin typeface="source-serif-pro"/>
              </a:rPr>
              <a:t>The K-Prototypes algorithm does this by introducing a combined dissimilarity measure. For numerical attributes, the dissimilarity measure is the same as in K-means — the squared Euclidean distance. For categorical attributes, the measure is a simple matching dissimilarity measure, as in the K-modes algorithm.</a:t>
            </a:r>
            <a:endParaRPr lang="en-IN" sz="2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457F5A6-ADE3-35C4-6E39-59F5E6B0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45" y="4829603"/>
            <a:ext cx="46386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56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1618-B540-F112-F188-6EB900FF9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89B2C0-5A45-1F58-6191-FC26A5287F81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 Prototype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3D16A9-F154-13D8-0FC2-069EC30E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0D5946A8-7CB7-6432-2EBD-E36206A19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E63400E1-D13A-1C21-E7A9-F67F2D08B3A0}"/>
              </a:ext>
            </a:extLst>
          </p:cNvPr>
          <p:cNvGrpSpPr/>
          <p:nvPr/>
        </p:nvGrpSpPr>
        <p:grpSpPr>
          <a:xfrm>
            <a:off x="1802400" y="1738166"/>
            <a:ext cx="374400" cy="338760"/>
            <a:chOff x="4197257" y="823766"/>
            <a:chExt cx="37440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078" name="Ink 3077">
                  <a:extLst>
                    <a:ext uri="{FF2B5EF4-FFF2-40B4-BE49-F238E27FC236}">
                      <a16:creationId xmlns:a16="http://schemas.microsoft.com/office/drawing/2014/main" id="{911CD48D-A5CE-90CC-B57B-3EE8E4EA7A28}"/>
                    </a:ext>
                  </a:extLst>
                </p14:cNvPr>
                <p14:cNvContentPartPr/>
                <p14:nvPr/>
              </p14:nvContentPartPr>
              <p14:xfrm>
                <a:off x="4197257" y="823766"/>
                <a:ext cx="268200" cy="222840"/>
              </p14:xfrm>
            </p:contentPart>
          </mc:Choice>
          <mc:Fallback>
            <p:pic>
              <p:nvPicPr>
                <p:cNvPr id="3078" name="Ink 3077">
                  <a:extLst>
                    <a:ext uri="{FF2B5EF4-FFF2-40B4-BE49-F238E27FC236}">
                      <a16:creationId xmlns:a16="http://schemas.microsoft.com/office/drawing/2014/main" id="{911CD48D-A5CE-90CC-B57B-3EE8E4EA7A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1137" y="817646"/>
                  <a:ext cx="280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79" name="Ink 3078">
                  <a:extLst>
                    <a:ext uri="{FF2B5EF4-FFF2-40B4-BE49-F238E27FC236}">
                      <a16:creationId xmlns:a16="http://schemas.microsoft.com/office/drawing/2014/main" id="{8EABD2F9-911A-126F-5EBE-D96C05B33AD8}"/>
                    </a:ext>
                  </a:extLst>
                </p14:cNvPr>
                <p14:cNvContentPartPr/>
                <p14:nvPr/>
              </p14:nvContentPartPr>
              <p14:xfrm>
                <a:off x="4544297" y="1018166"/>
                <a:ext cx="27360" cy="144360"/>
              </p14:xfrm>
            </p:contentPart>
          </mc:Choice>
          <mc:Fallback>
            <p:pic>
              <p:nvPicPr>
                <p:cNvPr id="3079" name="Ink 3078">
                  <a:extLst>
                    <a:ext uri="{FF2B5EF4-FFF2-40B4-BE49-F238E27FC236}">
                      <a16:creationId xmlns:a16="http://schemas.microsoft.com/office/drawing/2014/main" id="{8EABD2F9-911A-126F-5EBE-D96C05B33A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8177" y="1012046"/>
                  <a:ext cx="396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0" name="Group 3079">
            <a:extLst>
              <a:ext uri="{FF2B5EF4-FFF2-40B4-BE49-F238E27FC236}">
                <a16:creationId xmlns:a16="http://schemas.microsoft.com/office/drawing/2014/main" id="{C9195C4C-F3DA-E0B6-6549-C33CE0C7203C}"/>
              </a:ext>
            </a:extLst>
          </p:cNvPr>
          <p:cNvGrpSpPr/>
          <p:nvPr/>
        </p:nvGrpSpPr>
        <p:grpSpPr>
          <a:xfrm>
            <a:off x="2999760" y="1725926"/>
            <a:ext cx="545760" cy="370080"/>
            <a:chOff x="5394617" y="811526"/>
            <a:chExt cx="54576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081" name="Ink 3080">
                  <a:extLst>
                    <a:ext uri="{FF2B5EF4-FFF2-40B4-BE49-F238E27FC236}">
                      <a16:creationId xmlns:a16="http://schemas.microsoft.com/office/drawing/2014/main" id="{B325C7E6-35EE-52D5-9B84-AACB5ABEBA12}"/>
                    </a:ext>
                  </a:extLst>
                </p14:cNvPr>
                <p14:cNvContentPartPr/>
                <p14:nvPr/>
              </p14:nvContentPartPr>
              <p14:xfrm>
                <a:off x="5394617" y="811526"/>
                <a:ext cx="307080" cy="180360"/>
              </p14:xfrm>
            </p:contentPart>
          </mc:Choice>
          <mc:Fallback>
            <p:pic>
              <p:nvPicPr>
                <p:cNvPr id="3081" name="Ink 3080">
                  <a:extLst>
                    <a:ext uri="{FF2B5EF4-FFF2-40B4-BE49-F238E27FC236}">
                      <a16:creationId xmlns:a16="http://schemas.microsoft.com/office/drawing/2014/main" id="{B325C7E6-35EE-52D5-9B84-AACB5ABEBA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88497" y="805406"/>
                  <a:ext cx="319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03D04E03-B55A-3FF8-0F33-BF408ACDBA52}"/>
                    </a:ext>
                  </a:extLst>
                </p14:cNvPr>
                <p14:cNvContentPartPr/>
                <p14:nvPr/>
              </p14:nvContentPartPr>
              <p14:xfrm>
                <a:off x="5735897" y="974246"/>
                <a:ext cx="204480" cy="20736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03D04E03-B55A-3FF8-0F33-BF408ACDBA5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9777" y="968126"/>
                  <a:ext cx="2167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929CA19E-C3FC-F970-3D4E-FA6157BB7C76}"/>
              </a:ext>
            </a:extLst>
          </p:cNvPr>
          <p:cNvGrpSpPr/>
          <p:nvPr/>
        </p:nvGrpSpPr>
        <p:grpSpPr>
          <a:xfrm>
            <a:off x="4185960" y="1723766"/>
            <a:ext cx="517320" cy="374760"/>
            <a:chOff x="6580817" y="809366"/>
            <a:chExt cx="51732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91887D9A-38F4-8A1D-0665-575C5F231010}"/>
                    </a:ext>
                  </a:extLst>
                </p14:cNvPr>
                <p14:cNvContentPartPr/>
                <p14:nvPr/>
              </p14:nvContentPartPr>
              <p14:xfrm>
                <a:off x="6580817" y="809366"/>
                <a:ext cx="279720" cy="192960"/>
              </p14:xfrm>
            </p:contentPart>
          </mc:Choice>
          <mc:Fallback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91887D9A-38F4-8A1D-0665-575C5F2310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74697" y="803246"/>
                  <a:ext cx="291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085" name="Ink 3084">
                  <a:extLst>
                    <a:ext uri="{FF2B5EF4-FFF2-40B4-BE49-F238E27FC236}">
                      <a16:creationId xmlns:a16="http://schemas.microsoft.com/office/drawing/2014/main" id="{8F4C7ABE-2231-3038-2DFE-6FB67581C207}"/>
                    </a:ext>
                  </a:extLst>
                </p14:cNvPr>
                <p14:cNvContentPartPr/>
                <p14:nvPr/>
              </p14:nvContentPartPr>
              <p14:xfrm>
                <a:off x="6917057" y="964166"/>
                <a:ext cx="181080" cy="219960"/>
              </p14:xfrm>
            </p:contentPart>
          </mc:Choice>
          <mc:Fallback>
            <p:pic>
              <p:nvPicPr>
                <p:cNvPr id="3085" name="Ink 3084">
                  <a:extLst>
                    <a:ext uri="{FF2B5EF4-FFF2-40B4-BE49-F238E27FC236}">
                      <a16:creationId xmlns:a16="http://schemas.microsoft.com/office/drawing/2014/main" id="{8F4C7ABE-2231-3038-2DFE-6FB67581C2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10937" y="958046"/>
                  <a:ext cx="19332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FBDB3DB6-2858-38DC-7051-5329F1A9F3D1}"/>
              </a:ext>
            </a:extLst>
          </p:cNvPr>
          <p:cNvGrpSpPr/>
          <p:nvPr/>
        </p:nvGrpSpPr>
        <p:grpSpPr>
          <a:xfrm>
            <a:off x="5539560" y="1651406"/>
            <a:ext cx="657360" cy="453600"/>
            <a:chOff x="7934417" y="737006"/>
            <a:chExt cx="65736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87" name="Ink 3086">
                  <a:extLst>
                    <a:ext uri="{FF2B5EF4-FFF2-40B4-BE49-F238E27FC236}">
                      <a16:creationId xmlns:a16="http://schemas.microsoft.com/office/drawing/2014/main" id="{CA3604C6-1661-CACB-B581-326EB83FA50B}"/>
                    </a:ext>
                  </a:extLst>
                </p14:cNvPr>
                <p14:cNvContentPartPr/>
                <p14:nvPr/>
              </p14:nvContentPartPr>
              <p14:xfrm>
                <a:off x="7934417" y="737006"/>
                <a:ext cx="429120" cy="243720"/>
              </p14:xfrm>
            </p:contentPart>
          </mc:Choice>
          <mc:Fallback>
            <p:pic>
              <p:nvPicPr>
                <p:cNvPr id="3087" name="Ink 3086">
                  <a:extLst>
                    <a:ext uri="{FF2B5EF4-FFF2-40B4-BE49-F238E27FC236}">
                      <a16:creationId xmlns:a16="http://schemas.microsoft.com/office/drawing/2014/main" id="{CA3604C6-1661-CACB-B581-326EB83FA5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28297" y="730886"/>
                  <a:ext cx="441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88" name="Ink 3087">
                  <a:extLst>
                    <a:ext uri="{FF2B5EF4-FFF2-40B4-BE49-F238E27FC236}">
                      <a16:creationId xmlns:a16="http://schemas.microsoft.com/office/drawing/2014/main" id="{2874C197-BCAC-81BD-B628-5C6F68ECD287}"/>
                    </a:ext>
                  </a:extLst>
                </p14:cNvPr>
                <p14:cNvContentPartPr/>
                <p14:nvPr/>
              </p14:nvContentPartPr>
              <p14:xfrm>
                <a:off x="8418617" y="921686"/>
                <a:ext cx="173160" cy="268920"/>
              </p14:xfrm>
            </p:contentPart>
          </mc:Choice>
          <mc:Fallback>
            <p:pic>
              <p:nvPicPr>
                <p:cNvPr id="3088" name="Ink 3087">
                  <a:extLst>
                    <a:ext uri="{FF2B5EF4-FFF2-40B4-BE49-F238E27FC236}">
                      <a16:creationId xmlns:a16="http://schemas.microsoft.com/office/drawing/2014/main" id="{2874C197-BCAC-81BD-B628-5C6F68ECD28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12497" y="915566"/>
                  <a:ext cx="18540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51AF5EB2-E428-1CF5-F373-6547CABD8E9D}"/>
              </a:ext>
            </a:extLst>
          </p:cNvPr>
          <p:cNvGrpSpPr/>
          <p:nvPr/>
        </p:nvGrpSpPr>
        <p:grpSpPr>
          <a:xfrm>
            <a:off x="4414560" y="2330366"/>
            <a:ext cx="684000" cy="247320"/>
            <a:chOff x="6809417" y="1415966"/>
            <a:chExt cx="68400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90" name="Ink 3089">
                  <a:extLst>
                    <a:ext uri="{FF2B5EF4-FFF2-40B4-BE49-F238E27FC236}">
                      <a16:creationId xmlns:a16="http://schemas.microsoft.com/office/drawing/2014/main" id="{B40F67EF-874B-DD11-1468-220D84202E8E}"/>
                    </a:ext>
                  </a:extLst>
                </p14:cNvPr>
                <p14:cNvContentPartPr/>
                <p14:nvPr/>
              </p14:nvContentPartPr>
              <p14:xfrm>
                <a:off x="6809417" y="1415966"/>
                <a:ext cx="197280" cy="230760"/>
              </p14:xfrm>
            </p:contentPart>
          </mc:Choice>
          <mc:Fallback>
            <p:pic>
              <p:nvPicPr>
                <p:cNvPr id="3090" name="Ink 3089">
                  <a:extLst>
                    <a:ext uri="{FF2B5EF4-FFF2-40B4-BE49-F238E27FC236}">
                      <a16:creationId xmlns:a16="http://schemas.microsoft.com/office/drawing/2014/main" id="{B40F67EF-874B-DD11-1468-220D84202E8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03297" y="1409846"/>
                  <a:ext cx="2095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F79E615B-ABF9-DB52-808A-5D59E3CD2A1B}"/>
                    </a:ext>
                  </a:extLst>
                </p14:cNvPr>
                <p14:cNvContentPartPr/>
                <p14:nvPr/>
              </p14:nvContentPartPr>
              <p14:xfrm>
                <a:off x="7094537" y="1516406"/>
                <a:ext cx="31680" cy="39600"/>
              </p14:xfrm>
            </p:contentPart>
          </mc:Choice>
          <mc:Fallback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F79E615B-ABF9-DB52-808A-5D59E3CD2A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8417" y="1510286"/>
                  <a:ext cx="43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92" name="Ink 3091">
                  <a:extLst>
                    <a:ext uri="{FF2B5EF4-FFF2-40B4-BE49-F238E27FC236}">
                      <a16:creationId xmlns:a16="http://schemas.microsoft.com/office/drawing/2014/main" id="{046EF077-2AC9-8E8A-25F7-DF6D1D3BB8E1}"/>
                    </a:ext>
                  </a:extLst>
                </p14:cNvPr>
                <p14:cNvContentPartPr/>
                <p14:nvPr/>
              </p14:nvContentPartPr>
              <p14:xfrm>
                <a:off x="7190297" y="1450166"/>
                <a:ext cx="303120" cy="213120"/>
              </p14:xfrm>
            </p:contentPart>
          </mc:Choice>
          <mc:Fallback>
            <p:pic>
              <p:nvPicPr>
                <p:cNvPr id="3092" name="Ink 3091">
                  <a:extLst>
                    <a:ext uri="{FF2B5EF4-FFF2-40B4-BE49-F238E27FC236}">
                      <a16:creationId xmlns:a16="http://schemas.microsoft.com/office/drawing/2014/main" id="{046EF077-2AC9-8E8A-25F7-DF6D1D3BB8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84177" y="1444046"/>
                  <a:ext cx="3153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C6155F24-A100-61C7-C8DC-FDBB6A1204D5}"/>
              </a:ext>
            </a:extLst>
          </p:cNvPr>
          <p:cNvGrpSpPr/>
          <p:nvPr/>
        </p:nvGrpSpPr>
        <p:grpSpPr>
          <a:xfrm>
            <a:off x="5772480" y="2241086"/>
            <a:ext cx="395640" cy="298080"/>
            <a:chOff x="8167337" y="1326686"/>
            <a:chExt cx="39564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094" name="Ink 3093">
                  <a:extLst>
                    <a:ext uri="{FF2B5EF4-FFF2-40B4-BE49-F238E27FC236}">
                      <a16:creationId xmlns:a16="http://schemas.microsoft.com/office/drawing/2014/main" id="{4EE0100A-3612-2414-7DEC-4BAB8D20D526}"/>
                    </a:ext>
                  </a:extLst>
                </p14:cNvPr>
                <p14:cNvContentPartPr/>
                <p14:nvPr/>
              </p14:nvContentPartPr>
              <p14:xfrm>
                <a:off x="8167337" y="1380686"/>
                <a:ext cx="24120" cy="244080"/>
              </p14:xfrm>
            </p:contentPart>
          </mc:Choice>
          <mc:Fallback>
            <p:pic>
              <p:nvPicPr>
                <p:cNvPr id="3094" name="Ink 3093">
                  <a:extLst>
                    <a:ext uri="{FF2B5EF4-FFF2-40B4-BE49-F238E27FC236}">
                      <a16:creationId xmlns:a16="http://schemas.microsoft.com/office/drawing/2014/main" id="{4EE0100A-3612-2414-7DEC-4BAB8D20D5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61217" y="1374566"/>
                  <a:ext cx="36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95" name="Ink 3094">
                  <a:extLst>
                    <a:ext uri="{FF2B5EF4-FFF2-40B4-BE49-F238E27FC236}">
                      <a16:creationId xmlns:a16="http://schemas.microsoft.com/office/drawing/2014/main" id="{6BFDFABD-F8E7-5E07-BF79-1F698CCC9A5F}"/>
                    </a:ext>
                  </a:extLst>
                </p14:cNvPr>
                <p14:cNvContentPartPr/>
                <p14:nvPr/>
              </p14:nvContentPartPr>
              <p14:xfrm>
                <a:off x="8302697" y="1468166"/>
                <a:ext cx="45720" cy="52200"/>
              </p14:xfrm>
            </p:contentPart>
          </mc:Choice>
          <mc:Fallback>
            <p:pic>
              <p:nvPicPr>
                <p:cNvPr id="3095" name="Ink 3094">
                  <a:extLst>
                    <a:ext uri="{FF2B5EF4-FFF2-40B4-BE49-F238E27FC236}">
                      <a16:creationId xmlns:a16="http://schemas.microsoft.com/office/drawing/2014/main" id="{6BFDFABD-F8E7-5E07-BF79-1F698CCC9A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96577" y="1462046"/>
                  <a:ext cx="57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96" name="Ink 3095">
                  <a:extLst>
                    <a:ext uri="{FF2B5EF4-FFF2-40B4-BE49-F238E27FC236}">
                      <a16:creationId xmlns:a16="http://schemas.microsoft.com/office/drawing/2014/main" id="{03371F00-0AB5-C73D-FDA4-DF96F0227E0B}"/>
                    </a:ext>
                  </a:extLst>
                </p14:cNvPr>
                <p14:cNvContentPartPr/>
                <p14:nvPr/>
              </p14:nvContentPartPr>
              <p14:xfrm>
                <a:off x="8445617" y="1326686"/>
                <a:ext cx="117360" cy="281880"/>
              </p14:xfrm>
            </p:contentPart>
          </mc:Choice>
          <mc:Fallback>
            <p:pic>
              <p:nvPicPr>
                <p:cNvPr id="3096" name="Ink 3095">
                  <a:extLst>
                    <a:ext uri="{FF2B5EF4-FFF2-40B4-BE49-F238E27FC236}">
                      <a16:creationId xmlns:a16="http://schemas.microsoft.com/office/drawing/2014/main" id="{03371F00-0AB5-C73D-FDA4-DF96F0227E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39497" y="1320566"/>
                  <a:ext cx="12960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D4F1E3D2-1F49-DACF-F59C-06452FEEEC5E}"/>
              </a:ext>
            </a:extLst>
          </p:cNvPr>
          <p:cNvGrpSpPr/>
          <p:nvPr/>
        </p:nvGrpSpPr>
        <p:grpSpPr>
          <a:xfrm>
            <a:off x="4582320" y="2942006"/>
            <a:ext cx="453240" cy="335520"/>
            <a:chOff x="6977177" y="2027606"/>
            <a:chExt cx="45324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7FF39F4D-A38F-A30D-DB80-DB4A69F3A41C}"/>
                    </a:ext>
                  </a:extLst>
                </p14:cNvPr>
                <p14:cNvContentPartPr/>
                <p14:nvPr/>
              </p14:nvContentPartPr>
              <p14:xfrm>
                <a:off x="6977177" y="2027606"/>
                <a:ext cx="104760" cy="335520"/>
              </p14:xfrm>
            </p:contentPart>
          </mc:Choice>
          <mc:Fallback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7FF39F4D-A38F-A30D-DB80-DB4A69F3A41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71057" y="2021486"/>
                  <a:ext cx="117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AD3199DD-4DF4-0E12-48CA-22768C91D84E}"/>
                    </a:ext>
                  </a:extLst>
                </p14:cNvPr>
                <p14:cNvContentPartPr/>
                <p14:nvPr/>
              </p14:nvContentPartPr>
              <p14:xfrm>
                <a:off x="7230257" y="2229566"/>
                <a:ext cx="7920" cy="42120"/>
              </p14:xfrm>
            </p:contentPart>
          </mc:Choice>
          <mc:Fallback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AD3199DD-4DF4-0E12-48CA-22768C91D84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24137" y="2223446"/>
                  <a:ext cx="20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00" name="Ink 3099">
                  <a:extLst>
                    <a:ext uri="{FF2B5EF4-FFF2-40B4-BE49-F238E27FC236}">
                      <a16:creationId xmlns:a16="http://schemas.microsoft.com/office/drawing/2014/main" id="{40E7F6F0-7209-99D7-263A-5EF8BBFC4DEC}"/>
                    </a:ext>
                  </a:extLst>
                </p14:cNvPr>
                <p14:cNvContentPartPr/>
                <p14:nvPr/>
              </p14:nvContentPartPr>
              <p14:xfrm>
                <a:off x="7312337" y="2093126"/>
                <a:ext cx="118080" cy="263880"/>
              </p14:xfrm>
            </p:contentPart>
          </mc:Choice>
          <mc:Fallback>
            <p:pic>
              <p:nvPicPr>
                <p:cNvPr id="3100" name="Ink 3099">
                  <a:extLst>
                    <a:ext uri="{FF2B5EF4-FFF2-40B4-BE49-F238E27FC236}">
                      <a16:creationId xmlns:a16="http://schemas.microsoft.com/office/drawing/2014/main" id="{40E7F6F0-7209-99D7-263A-5EF8BBFC4D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06217" y="2087006"/>
                  <a:ext cx="13032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101" name="Ink 3100">
                <a:extLst>
                  <a:ext uri="{FF2B5EF4-FFF2-40B4-BE49-F238E27FC236}">
                    <a16:creationId xmlns:a16="http://schemas.microsoft.com/office/drawing/2014/main" id="{3A054410-A7BE-3984-4C8B-02C567B7EC06}"/>
                  </a:ext>
                </a:extLst>
              </p14:cNvPr>
              <p14:cNvContentPartPr/>
              <p14:nvPr/>
            </p14:nvContentPartPr>
            <p14:xfrm>
              <a:off x="5715240" y="2936966"/>
              <a:ext cx="195120" cy="377640"/>
            </p14:xfrm>
          </p:contentPart>
        </mc:Choice>
        <mc:Fallback>
          <p:pic>
            <p:nvPicPr>
              <p:cNvPr id="3101" name="Ink 3100">
                <a:extLst>
                  <a:ext uri="{FF2B5EF4-FFF2-40B4-BE49-F238E27FC236}">
                    <a16:creationId xmlns:a16="http://schemas.microsoft.com/office/drawing/2014/main" id="{3A054410-A7BE-3984-4C8B-02C567B7EC0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09120" y="2930846"/>
                <a:ext cx="207360" cy="38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2" name="Group 3101">
            <a:extLst>
              <a:ext uri="{FF2B5EF4-FFF2-40B4-BE49-F238E27FC236}">
                <a16:creationId xmlns:a16="http://schemas.microsoft.com/office/drawing/2014/main" id="{D97326F3-DDED-945C-64CC-B9BA91B05238}"/>
              </a:ext>
            </a:extLst>
          </p:cNvPr>
          <p:cNvGrpSpPr/>
          <p:nvPr/>
        </p:nvGrpSpPr>
        <p:grpSpPr>
          <a:xfrm>
            <a:off x="4582680" y="3722126"/>
            <a:ext cx="190080" cy="257040"/>
            <a:chOff x="6977537" y="2807726"/>
            <a:chExt cx="19008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2073680A-D9F0-100E-D182-A943C469BF57}"/>
                    </a:ext>
                  </a:extLst>
                </p14:cNvPr>
                <p14:cNvContentPartPr/>
                <p14:nvPr/>
              </p14:nvContentPartPr>
              <p14:xfrm>
                <a:off x="6977537" y="2807726"/>
                <a:ext cx="36000" cy="257040"/>
              </p14:xfrm>
            </p:contentPart>
          </mc:Choice>
          <mc:Fallback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2073680A-D9F0-100E-D182-A943C469BF5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71417" y="2801606"/>
                  <a:ext cx="48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04" name="Ink 3103">
                  <a:extLst>
                    <a:ext uri="{FF2B5EF4-FFF2-40B4-BE49-F238E27FC236}">
                      <a16:creationId xmlns:a16="http://schemas.microsoft.com/office/drawing/2014/main" id="{18DD8545-D7F0-F1EB-6D76-29DCC38B1D57}"/>
                    </a:ext>
                  </a:extLst>
                </p14:cNvPr>
                <p14:cNvContentPartPr/>
                <p14:nvPr/>
              </p14:nvContentPartPr>
              <p14:xfrm>
                <a:off x="7161497" y="2941286"/>
                <a:ext cx="6120" cy="25560"/>
              </p14:xfrm>
            </p:contentPart>
          </mc:Choice>
          <mc:Fallback>
            <p:pic>
              <p:nvPicPr>
                <p:cNvPr id="3104" name="Ink 3103">
                  <a:extLst>
                    <a:ext uri="{FF2B5EF4-FFF2-40B4-BE49-F238E27FC236}">
                      <a16:creationId xmlns:a16="http://schemas.microsoft.com/office/drawing/2014/main" id="{18DD8545-D7F0-F1EB-6D76-29DCC38B1D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55377" y="2935166"/>
                  <a:ext cx="1836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105" name="Ink 3104">
                <a:extLst>
                  <a:ext uri="{FF2B5EF4-FFF2-40B4-BE49-F238E27FC236}">
                    <a16:creationId xmlns:a16="http://schemas.microsoft.com/office/drawing/2014/main" id="{E6E7A040-1387-CA4D-AF20-213B0C7B3B9B}"/>
                  </a:ext>
                </a:extLst>
              </p14:cNvPr>
              <p14:cNvContentPartPr/>
              <p14:nvPr/>
            </p14:nvContentPartPr>
            <p14:xfrm>
              <a:off x="4954560" y="3716366"/>
              <a:ext cx="170640" cy="311760"/>
            </p14:xfrm>
          </p:contentPart>
        </mc:Choice>
        <mc:Fallback>
          <p:pic>
            <p:nvPicPr>
              <p:cNvPr id="3105" name="Ink 3104">
                <a:extLst>
                  <a:ext uri="{FF2B5EF4-FFF2-40B4-BE49-F238E27FC236}">
                    <a16:creationId xmlns:a16="http://schemas.microsoft.com/office/drawing/2014/main" id="{E6E7A040-1387-CA4D-AF20-213B0C7B3B9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48440" y="3710246"/>
                <a:ext cx="18288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6" name="Group 3105">
            <a:extLst>
              <a:ext uri="{FF2B5EF4-FFF2-40B4-BE49-F238E27FC236}">
                <a16:creationId xmlns:a16="http://schemas.microsoft.com/office/drawing/2014/main" id="{332DDB70-A64E-EC98-1ACE-2E35CFDE18DA}"/>
              </a:ext>
            </a:extLst>
          </p:cNvPr>
          <p:cNvGrpSpPr/>
          <p:nvPr/>
        </p:nvGrpSpPr>
        <p:grpSpPr>
          <a:xfrm>
            <a:off x="5907840" y="3592166"/>
            <a:ext cx="661680" cy="331560"/>
            <a:chOff x="8302697" y="2677766"/>
            <a:chExt cx="66168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79137F25-A326-AF56-0BAF-DBB21F662A2E}"/>
                    </a:ext>
                  </a:extLst>
                </p14:cNvPr>
                <p14:cNvContentPartPr/>
                <p14:nvPr/>
              </p14:nvContentPartPr>
              <p14:xfrm>
                <a:off x="8302697" y="2744366"/>
                <a:ext cx="134640" cy="262440"/>
              </p14:xfrm>
            </p:contentPart>
          </mc:Choice>
          <mc:Fallback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79137F25-A326-AF56-0BAF-DBB21F662A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96577" y="2738246"/>
                  <a:ext cx="146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08" name="Ink 3107">
                  <a:extLst>
                    <a:ext uri="{FF2B5EF4-FFF2-40B4-BE49-F238E27FC236}">
                      <a16:creationId xmlns:a16="http://schemas.microsoft.com/office/drawing/2014/main" id="{A7AC08BF-DCF5-ABB4-DAEF-CF39479B45B5}"/>
                    </a:ext>
                  </a:extLst>
                </p14:cNvPr>
                <p14:cNvContentPartPr/>
                <p14:nvPr/>
              </p14:nvContentPartPr>
              <p14:xfrm>
                <a:off x="8312777" y="2690006"/>
                <a:ext cx="237600" cy="84960"/>
              </p14:xfrm>
            </p:contentPart>
          </mc:Choice>
          <mc:Fallback>
            <p:pic>
              <p:nvPicPr>
                <p:cNvPr id="3108" name="Ink 3107">
                  <a:extLst>
                    <a:ext uri="{FF2B5EF4-FFF2-40B4-BE49-F238E27FC236}">
                      <a16:creationId xmlns:a16="http://schemas.microsoft.com/office/drawing/2014/main" id="{A7AC08BF-DCF5-ABB4-DAEF-CF39479B45B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06657" y="2683886"/>
                  <a:ext cx="249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09" name="Ink 3108">
                  <a:extLst>
                    <a:ext uri="{FF2B5EF4-FFF2-40B4-BE49-F238E27FC236}">
                      <a16:creationId xmlns:a16="http://schemas.microsoft.com/office/drawing/2014/main" id="{7FCA2DDA-4790-A879-6548-4FB6E12DDEDB}"/>
                    </a:ext>
                  </a:extLst>
                </p14:cNvPr>
                <p14:cNvContentPartPr/>
                <p14:nvPr/>
              </p14:nvContentPartPr>
              <p14:xfrm>
                <a:off x="8615897" y="2864246"/>
                <a:ext cx="48240" cy="89280"/>
              </p14:xfrm>
            </p:contentPart>
          </mc:Choice>
          <mc:Fallback>
            <p:pic>
              <p:nvPicPr>
                <p:cNvPr id="3109" name="Ink 3108">
                  <a:extLst>
                    <a:ext uri="{FF2B5EF4-FFF2-40B4-BE49-F238E27FC236}">
                      <a16:creationId xmlns:a16="http://schemas.microsoft.com/office/drawing/2014/main" id="{7FCA2DDA-4790-A879-6548-4FB6E12DDED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09777" y="2858126"/>
                  <a:ext cx="60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1FA6673A-259F-FFC9-C725-D5A7F6FD10AE}"/>
                    </a:ext>
                  </a:extLst>
                </p14:cNvPr>
                <p14:cNvContentPartPr/>
                <p14:nvPr/>
              </p14:nvContentPartPr>
              <p14:xfrm>
                <a:off x="8771057" y="2677766"/>
                <a:ext cx="193320" cy="331560"/>
              </p14:xfrm>
            </p:contentPart>
          </mc:Choice>
          <mc:Fallback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1FA6673A-259F-FFC9-C725-D5A7F6FD10A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64937" y="2671646"/>
                  <a:ext cx="20556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421FB240-9E94-186F-6D24-B31849CAF4FA}"/>
              </a:ext>
            </a:extLst>
          </p:cNvPr>
          <p:cNvGrpSpPr/>
          <p:nvPr/>
        </p:nvGrpSpPr>
        <p:grpSpPr>
          <a:xfrm>
            <a:off x="1947840" y="2485886"/>
            <a:ext cx="228960" cy="256680"/>
            <a:chOff x="4342697" y="1571486"/>
            <a:chExt cx="22896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12" name="Ink 3111">
                  <a:extLst>
                    <a:ext uri="{FF2B5EF4-FFF2-40B4-BE49-F238E27FC236}">
                      <a16:creationId xmlns:a16="http://schemas.microsoft.com/office/drawing/2014/main" id="{BE72FFDF-C28F-7E95-C35D-095CDCA28EFD}"/>
                    </a:ext>
                  </a:extLst>
                </p14:cNvPr>
                <p14:cNvContentPartPr/>
                <p14:nvPr/>
              </p14:nvContentPartPr>
              <p14:xfrm>
                <a:off x="4342697" y="1571486"/>
                <a:ext cx="228960" cy="256680"/>
              </p14:xfrm>
            </p:contentPart>
          </mc:Choice>
          <mc:Fallback>
            <p:pic>
              <p:nvPicPr>
                <p:cNvPr id="3112" name="Ink 3111">
                  <a:extLst>
                    <a:ext uri="{FF2B5EF4-FFF2-40B4-BE49-F238E27FC236}">
                      <a16:creationId xmlns:a16="http://schemas.microsoft.com/office/drawing/2014/main" id="{BE72FFDF-C28F-7E95-C35D-095CDCA28EF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36577" y="1565366"/>
                  <a:ext cx="241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13" name="Ink 3112">
                  <a:extLst>
                    <a:ext uri="{FF2B5EF4-FFF2-40B4-BE49-F238E27FC236}">
                      <a16:creationId xmlns:a16="http://schemas.microsoft.com/office/drawing/2014/main" id="{854CD3DB-25DA-6424-D185-A1A742535293}"/>
                    </a:ext>
                  </a:extLst>
                </p14:cNvPr>
                <p14:cNvContentPartPr/>
                <p14:nvPr/>
              </p14:nvContentPartPr>
              <p14:xfrm>
                <a:off x="4387337" y="1707206"/>
                <a:ext cx="136800" cy="31680"/>
              </p14:xfrm>
            </p:contentPart>
          </mc:Choice>
          <mc:Fallback>
            <p:pic>
              <p:nvPicPr>
                <p:cNvPr id="3113" name="Ink 3112">
                  <a:extLst>
                    <a:ext uri="{FF2B5EF4-FFF2-40B4-BE49-F238E27FC236}">
                      <a16:creationId xmlns:a16="http://schemas.microsoft.com/office/drawing/2014/main" id="{854CD3DB-25DA-6424-D185-A1A74253529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81217" y="1701086"/>
                  <a:ext cx="1490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4" name="Group 3113">
            <a:extLst>
              <a:ext uri="{FF2B5EF4-FFF2-40B4-BE49-F238E27FC236}">
                <a16:creationId xmlns:a16="http://schemas.microsoft.com/office/drawing/2014/main" id="{98BB382C-A6AE-E914-9E21-1084B861E66B}"/>
              </a:ext>
            </a:extLst>
          </p:cNvPr>
          <p:cNvGrpSpPr/>
          <p:nvPr/>
        </p:nvGrpSpPr>
        <p:grpSpPr>
          <a:xfrm>
            <a:off x="408840" y="1786406"/>
            <a:ext cx="489240" cy="278280"/>
            <a:chOff x="2803697" y="872006"/>
            <a:chExt cx="48924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15" name="Ink 3114">
                  <a:extLst>
                    <a:ext uri="{FF2B5EF4-FFF2-40B4-BE49-F238E27FC236}">
                      <a16:creationId xmlns:a16="http://schemas.microsoft.com/office/drawing/2014/main" id="{CEF52AEE-9F66-5992-E9BC-76F5FBAAA9AE}"/>
                    </a:ext>
                  </a:extLst>
                </p14:cNvPr>
                <p14:cNvContentPartPr/>
                <p14:nvPr/>
              </p14:nvContentPartPr>
              <p14:xfrm>
                <a:off x="2819177" y="872006"/>
                <a:ext cx="275040" cy="253800"/>
              </p14:xfrm>
            </p:contentPart>
          </mc:Choice>
          <mc:Fallback>
            <p:pic>
              <p:nvPicPr>
                <p:cNvPr id="3115" name="Ink 3114">
                  <a:extLst>
                    <a:ext uri="{FF2B5EF4-FFF2-40B4-BE49-F238E27FC236}">
                      <a16:creationId xmlns:a16="http://schemas.microsoft.com/office/drawing/2014/main" id="{CEF52AEE-9F66-5992-E9BC-76F5FBAAA9A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13057" y="865886"/>
                  <a:ext cx="287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16" name="Ink 3115">
                  <a:extLst>
                    <a:ext uri="{FF2B5EF4-FFF2-40B4-BE49-F238E27FC236}">
                      <a16:creationId xmlns:a16="http://schemas.microsoft.com/office/drawing/2014/main" id="{4FA146C8-32A7-5D76-FDF8-CBFE4ABBA113}"/>
                    </a:ext>
                  </a:extLst>
                </p14:cNvPr>
                <p14:cNvContentPartPr/>
                <p14:nvPr/>
              </p14:nvContentPartPr>
              <p14:xfrm>
                <a:off x="3199337" y="1032566"/>
                <a:ext cx="93600" cy="117720"/>
              </p14:xfrm>
            </p:contentPart>
          </mc:Choice>
          <mc:Fallback>
            <p:pic>
              <p:nvPicPr>
                <p:cNvPr id="3116" name="Ink 3115">
                  <a:extLst>
                    <a:ext uri="{FF2B5EF4-FFF2-40B4-BE49-F238E27FC236}">
                      <a16:creationId xmlns:a16="http://schemas.microsoft.com/office/drawing/2014/main" id="{4FA146C8-32A7-5D76-FDF8-CBFE4ABBA11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93217" y="1026446"/>
                  <a:ext cx="105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117" name="Ink 3116">
                  <a:extLst>
                    <a:ext uri="{FF2B5EF4-FFF2-40B4-BE49-F238E27FC236}">
                      <a16:creationId xmlns:a16="http://schemas.microsoft.com/office/drawing/2014/main" id="{E16F6714-93D1-D38B-A41E-7E1B22510DD8}"/>
                    </a:ext>
                  </a:extLst>
                </p14:cNvPr>
                <p14:cNvContentPartPr/>
                <p14:nvPr/>
              </p14:nvContentPartPr>
              <p14:xfrm>
                <a:off x="2803697" y="917006"/>
                <a:ext cx="110520" cy="54720"/>
              </p14:xfrm>
            </p:contentPart>
          </mc:Choice>
          <mc:Fallback>
            <p:pic>
              <p:nvPicPr>
                <p:cNvPr id="3117" name="Ink 3116">
                  <a:extLst>
                    <a:ext uri="{FF2B5EF4-FFF2-40B4-BE49-F238E27FC236}">
                      <a16:creationId xmlns:a16="http://schemas.microsoft.com/office/drawing/2014/main" id="{E16F6714-93D1-D38B-A41E-7E1B22510D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97577" y="910886"/>
                  <a:ext cx="1227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8" name="Group 3117">
            <a:extLst>
              <a:ext uri="{FF2B5EF4-FFF2-40B4-BE49-F238E27FC236}">
                <a16:creationId xmlns:a16="http://schemas.microsoft.com/office/drawing/2014/main" id="{13963FBE-C4F9-57FC-0492-92BACDC3F8BF}"/>
              </a:ext>
            </a:extLst>
          </p:cNvPr>
          <p:cNvGrpSpPr/>
          <p:nvPr/>
        </p:nvGrpSpPr>
        <p:grpSpPr>
          <a:xfrm>
            <a:off x="319200" y="1219406"/>
            <a:ext cx="1033200" cy="402120"/>
            <a:chOff x="2714057" y="305006"/>
            <a:chExt cx="103320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119" name="Ink 3118">
                  <a:extLst>
                    <a:ext uri="{FF2B5EF4-FFF2-40B4-BE49-F238E27FC236}">
                      <a16:creationId xmlns:a16="http://schemas.microsoft.com/office/drawing/2014/main" id="{F73196AB-56E6-A015-6268-297E786350E4}"/>
                    </a:ext>
                  </a:extLst>
                </p14:cNvPr>
                <p14:cNvContentPartPr/>
                <p14:nvPr/>
              </p14:nvContentPartPr>
              <p14:xfrm>
                <a:off x="2714057" y="369446"/>
                <a:ext cx="92880" cy="337680"/>
              </p14:xfrm>
            </p:contentPart>
          </mc:Choice>
          <mc:Fallback>
            <p:pic>
              <p:nvPicPr>
                <p:cNvPr id="3119" name="Ink 3118">
                  <a:extLst>
                    <a:ext uri="{FF2B5EF4-FFF2-40B4-BE49-F238E27FC236}">
                      <a16:creationId xmlns:a16="http://schemas.microsoft.com/office/drawing/2014/main" id="{F73196AB-56E6-A015-6268-297E786350E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07937" y="363326"/>
                  <a:ext cx="1051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120" name="Ink 3119">
                  <a:extLst>
                    <a:ext uri="{FF2B5EF4-FFF2-40B4-BE49-F238E27FC236}">
                      <a16:creationId xmlns:a16="http://schemas.microsoft.com/office/drawing/2014/main" id="{B49603EF-1579-323D-4055-C7DBC1F732BE}"/>
                    </a:ext>
                  </a:extLst>
                </p14:cNvPr>
                <p14:cNvContentPartPr/>
                <p14:nvPr/>
              </p14:nvContentPartPr>
              <p14:xfrm>
                <a:off x="2896217" y="457286"/>
                <a:ext cx="124200" cy="108720"/>
              </p14:xfrm>
            </p:contentPart>
          </mc:Choice>
          <mc:Fallback>
            <p:pic>
              <p:nvPicPr>
                <p:cNvPr id="3120" name="Ink 3119">
                  <a:extLst>
                    <a:ext uri="{FF2B5EF4-FFF2-40B4-BE49-F238E27FC236}">
                      <a16:creationId xmlns:a16="http://schemas.microsoft.com/office/drawing/2014/main" id="{B49603EF-1579-323D-4055-C7DBC1F732B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90097" y="451166"/>
                  <a:ext cx="136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A91C3257-8954-15E1-B22F-6FE7C123AEB1}"/>
                    </a:ext>
                  </a:extLst>
                </p14:cNvPr>
                <p14:cNvContentPartPr/>
                <p14:nvPr/>
              </p14:nvContentPartPr>
              <p14:xfrm>
                <a:off x="2912777" y="395366"/>
                <a:ext cx="86760" cy="220320"/>
              </p14:xfrm>
            </p:contentPart>
          </mc:Choice>
          <mc:Fallback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A91C3257-8954-15E1-B22F-6FE7C123AE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06657" y="389246"/>
                  <a:ext cx="99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122" name="Ink 3121">
                  <a:extLst>
                    <a:ext uri="{FF2B5EF4-FFF2-40B4-BE49-F238E27FC236}">
                      <a16:creationId xmlns:a16="http://schemas.microsoft.com/office/drawing/2014/main" id="{97CD92B7-CBBC-F6F2-83EF-2AFA96FA1430}"/>
                    </a:ext>
                  </a:extLst>
                </p14:cNvPr>
                <p14:cNvContentPartPr/>
                <p14:nvPr/>
              </p14:nvContentPartPr>
              <p14:xfrm>
                <a:off x="3129857" y="524966"/>
                <a:ext cx="51480" cy="120240"/>
              </p14:xfrm>
            </p:contentPart>
          </mc:Choice>
          <mc:Fallback>
            <p:pic>
              <p:nvPicPr>
                <p:cNvPr id="3122" name="Ink 3121">
                  <a:extLst>
                    <a:ext uri="{FF2B5EF4-FFF2-40B4-BE49-F238E27FC236}">
                      <a16:creationId xmlns:a16="http://schemas.microsoft.com/office/drawing/2014/main" id="{97CD92B7-CBBC-F6F2-83EF-2AFA96FA143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23737" y="518846"/>
                  <a:ext cx="63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123" name="Ink 3122">
                  <a:extLst>
                    <a:ext uri="{FF2B5EF4-FFF2-40B4-BE49-F238E27FC236}">
                      <a16:creationId xmlns:a16="http://schemas.microsoft.com/office/drawing/2014/main" id="{B291B110-D873-FCCA-42C9-3D99BCDAA81E}"/>
                    </a:ext>
                  </a:extLst>
                </p14:cNvPr>
                <p14:cNvContentPartPr/>
                <p14:nvPr/>
              </p14:nvContentPartPr>
              <p14:xfrm>
                <a:off x="3198617" y="425606"/>
                <a:ext cx="136800" cy="99720"/>
              </p14:xfrm>
            </p:contentPart>
          </mc:Choice>
          <mc:Fallback>
            <p:pic>
              <p:nvPicPr>
                <p:cNvPr id="3123" name="Ink 3122">
                  <a:extLst>
                    <a:ext uri="{FF2B5EF4-FFF2-40B4-BE49-F238E27FC236}">
                      <a16:creationId xmlns:a16="http://schemas.microsoft.com/office/drawing/2014/main" id="{B291B110-D873-FCCA-42C9-3D99BCDAA81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92497" y="419486"/>
                  <a:ext cx="149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124" name="Ink 3123">
                  <a:extLst>
                    <a:ext uri="{FF2B5EF4-FFF2-40B4-BE49-F238E27FC236}">
                      <a16:creationId xmlns:a16="http://schemas.microsoft.com/office/drawing/2014/main" id="{0F88B6A7-98D2-6D53-B37D-A7689790ABBB}"/>
                    </a:ext>
                  </a:extLst>
                </p14:cNvPr>
                <p14:cNvContentPartPr/>
                <p14:nvPr/>
              </p14:nvContentPartPr>
              <p14:xfrm>
                <a:off x="3315257" y="525326"/>
                <a:ext cx="20160" cy="126360"/>
              </p14:xfrm>
            </p:contentPart>
          </mc:Choice>
          <mc:Fallback>
            <p:pic>
              <p:nvPicPr>
                <p:cNvPr id="3124" name="Ink 3123">
                  <a:extLst>
                    <a:ext uri="{FF2B5EF4-FFF2-40B4-BE49-F238E27FC236}">
                      <a16:creationId xmlns:a16="http://schemas.microsoft.com/office/drawing/2014/main" id="{0F88B6A7-98D2-6D53-B37D-A7689790ABB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09137" y="519206"/>
                  <a:ext cx="32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125" name="Ink 3124">
                  <a:extLst>
                    <a:ext uri="{FF2B5EF4-FFF2-40B4-BE49-F238E27FC236}">
                      <a16:creationId xmlns:a16="http://schemas.microsoft.com/office/drawing/2014/main" id="{50B94EAE-8E17-CC9C-DA28-3C2457568CDA}"/>
                    </a:ext>
                  </a:extLst>
                </p14:cNvPr>
                <p14:cNvContentPartPr/>
                <p14:nvPr/>
              </p14:nvContentPartPr>
              <p14:xfrm>
                <a:off x="3402017" y="551606"/>
                <a:ext cx="18720" cy="102960"/>
              </p14:xfrm>
            </p:contentPart>
          </mc:Choice>
          <mc:Fallback>
            <p:pic>
              <p:nvPicPr>
                <p:cNvPr id="3125" name="Ink 3124">
                  <a:extLst>
                    <a:ext uri="{FF2B5EF4-FFF2-40B4-BE49-F238E27FC236}">
                      <a16:creationId xmlns:a16="http://schemas.microsoft.com/office/drawing/2014/main" id="{50B94EAE-8E17-CC9C-DA28-3C2457568CD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95897" y="545486"/>
                  <a:ext cx="30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126" name="Ink 3125">
                  <a:extLst>
                    <a:ext uri="{FF2B5EF4-FFF2-40B4-BE49-F238E27FC236}">
                      <a16:creationId xmlns:a16="http://schemas.microsoft.com/office/drawing/2014/main" id="{AF4DA737-5DCB-5494-DC14-B4DAE9F89324}"/>
                    </a:ext>
                  </a:extLst>
                </p14:cNvPr>
                <p14:cNvContentPartPr/>
                <p14:nvPr/>
              </p14:nvContentPartPr>
              <p14:xfrm>
                <a:off x="3445937" y="428126"/>
                <a:ext cx="190080" cy="122040"/>
              </p14:xfrm>
            </p:contentPart>
          </mc:Choice>
          <mc:Fallback>
            <p:pic>
              <p:nvPicPr>
                <p:cNvPr id="3126" name="Ink 3125">
                  <a:extLst>
                    <a:ext uri="{FF2B5EF4-FFF2-40B4-BE49-F238E27FC236}">
                      <a16:creationId xmlns:a16="http://schemas.microsoft.com/office/drawing/2014/main" id="{AF4DA737-5DCB-5494-DC14-B4DAE9F8932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39817" y="422006"/>
                  <a:ext cx="202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127" name="Ink 3126">
                  <a:extLst>
                    <a:ext uri="{FF2B5EF4-FFF2-40B4-BE49-F238E27FC236}">
                      <a16:creationId xmlns:a16="http://schemas.microsoft.com/office/drawing/2014/main" id="{E64B1359-474E-1A70-F374-21BCDA5049E7}"/>
                    </a:ext>
                  </a:extLst>
                </p14:cNvPr>
                <p14:cNvContentPartPr/>
                <p14:nvPr/>
              </p14:nvContentPartPr>
              <p14:xfrm>
                <a:off x="3632777" y="305006"/>
                <a:ext cx="114480" cy="272520"/>
              </p14:xfrm>
            </p:contentPart>
          </mc:Choice>
          <mc:Fallback>
            <p:pic>
              <p:nvPicPr>
                <p:cNvPr id="3127" name="Ink 3126">
                  <a:extLst>
                    <a:ext uri="{FF2B5EF4-FFF2-40B4-BE49-F238E27FC236}">
                      <a16:creationId xmlns:a16="http://schemas.microsoft.com/office/drawing/2014/main" id="{E64B1359-474E-1A70-F374-21BCDA5049E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26657" y="298886"/>
                  <a:ext cx="1267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8" name="Group 3127">
            <a:extLst>
              <a:ext uri="{FF2B5EF4-FFF2-40B4-BE49-F238E27FC236}">
                <a16:creationId xmlns:a16="http://schemas.microsoft.com/office/drawing/2014/main" id="{6B41CAE1-0EB2-3034-77EC-1E35DC14CCED}"/>
              </a:ext>
            </a:extLst>
          </p:cNvPr>
          <p:cNvGrpSpPr/>
          <p:nvPr/>
        </p:nvGrpSpPr>
        <p:grpSpPr>
          <a:xfrm>
            <a:off x="1566600" y="1155686"/>
            <a:ext cx="824040" cy="417240"/>
            <a:chOff x="3961457" y="241286"/>
            <a:chExt cx="8240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129" name="Ink 3128">
                  <a:extLst>
                    <a:ext uri="{FF2B5EF4-FFF2-40B4-BE49-F238E27FC236}">
                      <a16:creationId xmlns:a16="http://schemas.microsoft.com/office/drawing/2014/main" id="{45E7375D-E0C1-198A-C665-EAF4396D1238}"/>
                    </a:ext>
                  </a:extLst>
                </p14:cNvPr>
                <p14:cNvContentPartPr/>
                <p14:nvPr/>
              </p14:nvContentPartPr>
              <p14:xfrm>
                <a:off x="4152977" y="326966"/>
                <a:ext cx="143640" cy="204840"/>
              </p14:xfrm>
            </p:contentPart>
          </mc:Choice>
          <mc:Fallback>
            <p:pic>
              <p:nvPicPr>
                <p:cNvPr id="3129" name="Ink 3128">
                  <a:extLst>
                    <a:ext uri="{FF2B5EF4-FFF2-40B4-BE49-F238E27FC236}">
                      <a16:creationId xmlns:a16="http://schemas.microsoft.com/office/drawing/2014/main" id="{45E7375D-E0C1-198A-C665-EAF4396D123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6857" y="320846"/>
                  <a:ext cx="155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130" name="Ink 3129">
                  <a:extLst>
                    <a:ext uri="{FF2B5EF4-FFF2-40B4-BE49-F238E27FC236}">
                      <a16:creationId xmlns:a16="http://schemas.microsoft.com/office/drawing/2014/main" id="{0AD27A09-0A77-ADC2-54AF-F8D74060F578}"/>
                    </a:ext>
                  </a:extLst>
                </p14:cNvPr>
                <p14:cNvContentPartPr/>
                <p14:nvPr/>
              </p14:nvContentPartPr>
              <p14:xfrm>
                <a:off x="4145057" y="445406"/>
                <a:ext cx="154080" cy="51480"/>
              </p14:xfrm>
            </p:contentPart>
          </mc:Choice>
          <mc:Fallback>
            <p:pic>
              <p:nvPicPr>
                <p:cNvPr id="3130" name="Ink 3129">
                  <a:extLst>
                    <a:ext uri="{FF2B5EF4-FFF2-40B4-BE49-F238E27FC236}">
                      <a16:creationId xmlns:a16="http://schemas.microsoft.com/office/drawing/2014/main" id="{0AD27A09-0A77-ADC2-54AF-F8D74060F5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38937" y="439286"/>
                  <a:ext cx="166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131" name="Ink 3130">
                  <a:extLst>
                    <a:ext uri="{FF2B5EF4-FFF2-40B4-BE49-F238E27FC236}">
                      <a16:creationId xmlns:a16="http://schemas.microsoft.com/office/drawing/2014/main" id="{63A1C869-9559-7DC5-2D50-1554BC94EB5B}"/>
                    </a:ext>
                  </a:extLst>
                </p14:cNvPr>
                <p14:cNvContentPartPr/>
                <p14:nvPr/>
              </p14:nvContentPartPr>
              <p14:xfrm>
                <a:off x="4400657" y="442886"/>
                <a:ext cx="21600" cy="109080"/>
              </p14:xfrm>
            </p:contentPart>
          </mc:Choice>
          <mc:Fallback>
            <p:pic>
              <p:nvPicPr>
                <p:cNvPr id="3131" name="Ink 3130">
                  <a:extLst>
                    <a:ext uri="{FF2B5EF4-FFF2-40B4-BE49-F238E27FC236}">
                      <a16:creationId xmlns:a16="http://schemas.microsoft.com/office/drawing/2014/main" id="{63A1C869-9559-7DC5-2D50-1554BC94EB5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94537" y="436766"/>
                  <a:ext cx="33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132" name="Ink 3131">
                  <a:extLst>
                    <a:ext uri="{FF2B5EF4-FFF2-40B4-BE49-F238E27FC236}">
                      <a16:creationId xmlns:a16="http://schemas.microsoft.com/office/drawing/2014/main" id="{55AE191F-F9C9-767E-F834-A33FBA4769F8}"/>
                    </a:ext>
                  </a:extLst>
                </p14:cNvPr>
                <p14:cNvContentPartPr/>
                <p14:nvPr/>
              </p14:nvContentPartPr>
              <p14:xfrm>
                <a:off x="4477697" y="305726"/>
                <a:ext cx="159480" cy="197280"/>
              </p14:xfrm>
            </p:contentPart>
          </mc:Choice>
          <mc:Fallback>
            <p:pic>
              <p:nvPicPr>
                <p:cNvPr id="3132" name="Ink 3131">
                  <a:extLst>
                    <a:ext uri="{FF2B5EF4-FFF2-40B4-BE49-F238E27FC236}">
                      <a16:creationId xmlns:a16="http://schemas.microsoft.com/office/drawing/2014/main" id="{55AE191F-F9C9-767E-F834-A33FBA4769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71577" y="299606"/>
                  <a:ext cx="171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133" name="Ink 3132">
                  <a:extLst>
                    <a:ext uri="{FF2B5EF4-FFF2-40B4-BE49-F238E27FC236}">
                      <a16:creationId xmlns:a16="http://schemas.microsoft.com/office/drawing/2014/main" id="{CF9C4C8C-F0C6-DCAB-AE0D-33D76860668C}"/>
                    </a:ext>
                  </a:extLst>
                </p14:cNvPr>
                <p14:cNvContentPartPr/>
                <p14:nvPr/>
              </p14:nvContentPartPr>
              <p14:xfrm>
                <a:off x="4664897" y="270086"/>
                <a:ext cx="120600" cy="311400"/>
              </p14:xfrm>
            </p:contentPart>
          </mc:Choice>
          <mc:Fallback>
            <p:pic>
              <p:nvPicPr>
                <p:cNvPr id="3133" name="Ink 3132">
                  <a:extLst>
                    <a:ext uri="{FF2B5EF4-FFF2-40B4-BE49-F238E27FC236}">
                      <a16:creationId xmlns:a16="http://schemas.microsoft.com/office/drawing/2014/main" id="{CF9C4C8C-F0C6-DCAB-AE0D-33D76860668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58777" y="263966"/>
                  <a:ext cx="1328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134" name="Ink 3133">
                  <a:extLst>
                    <a:ext uri="{FF2B5EF4-FFF2-40B4-BE49-F238E27FC236}">
                      <a16:creationId xmlns:a16="http://schemas.microsoft.com/office/drawing/2014/main" id="{4D943121-A671-A1A0-BFBD-FE9127C6C41A}"/>
                    </a:ext>
                  </a:extLst>
                </p14:cNvPr>
                <p14:cNvContentPartPr/>
                <p14:nvPr/>
              </p14:nvContentPartPr>
              <p14:xfrm>
                <a:off x="3961457" y="241286"/>
                <a:ext cx="120240" cy="417240"/>
              </p14:xfrm>
            </p:contentPart>
          </mc:Choice>
          <mc:Fallback>
            <p:pic>
              <p:nvPicPr>
                <p:cNvPr id="3134" name="Ink 3133">
                  <a:extLst>
                    <a:ext uri="{FF2B5EF4-FFF2-40B4-BE49-F238E27FC236}">
                      <a16:creationId xmlns:a16="http://schemas.microsoft.com/office/drawing/2014/main" id="{4D943121-A671-A1A0-BFBD-FE9127C6C41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55337" y="235166"/>
                  <a:ext cx="132480" cy="42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27D3578E-2A3F-E638-798B-EFD445E6EFAC}"/>
              </a:ext>
            </a:extLst>
          </p:cNvPr>
          <p:cNvGrpSpPr/>
          <p:nvPr/>
        </p:nvGrpSpPr>
        <p:grpSpPr>
          <a:xfrm>
            <a:off x="2904720" y="1148486"/>
            <a:ext cx="1091520" cy="392760"/>
            <a:chOff x="5299577" y="234086"/>
            <a:chExt cx="10915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280" name="Ink 9279">
                  <a:extLst>
                    <a:ext uri="{FF2B5EF4-FFF2-40B4-BE49-F238E27FC236}">
                      <a16:creationId xmlns:a16="http://schemas.microsoft.com/office/drawing/2014/main" id="{0FBF8A3C-F32F-2F95-0D5F-C0EE2656DE8D}"/>
                    </a:ext>
                  </a:extLst>
                </p14:cNvPr>
                <p14:cNvContentPartPr/>
                <p14:nvPr/>
              </p14:nvContentPartPr>
              <p14:xfrm>
                <a:off x="5350697" y="292406"/>
                <a:ext cx="48240" cy="232560"/>
              </p14:xfrm>
            </p:contentPart>
          </mc:Choice>
          <mc:Fallback>
            <p:pic>
              <p:nvPicPr>
                <p:cNvPr id="9280" name="Ink 9279">
                  <a:extLst>
                    <a:ext uri="{FF2B5EF4-FFF2-40B4-BE49-F238E27FC236}">
                      <a16:creationId xmlns:a16="http://schemas.microsoft.com/office/drawing/2014/main" id="{0FBF8A3C-F32F-2F95-0D5F-C0EE2656DE8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44577" y="286286"/>
                  <a:ext cx="60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281" name="Ink 9280">
                  <a:extLst>
                    <a:ext uri="{FF2B5EF4-FFF2-40B4-BE49-F238E27FC236}">
                      <a16:creationId xmlns:a16="http://schemas.microsoft.com/office/drawing/2014/main" id="{E3B5423C-65CD-ADFD-2369-2726188E7A71}"/>
                    </a:ext>
                  </a:extLst>
                </p14:cNvPr>
                <p14:cNvContentPartPr/>
                <p14:nvPr/>
              </p14:nvContentPartPr>
              <p14:xfrm>
                <a:off x="5358617" y="269726"/>
                <a:ext cx="81000" cy="127440"/>
              </p14:xfrm>
            </p:contentPart>
          </mc:Choice>
          <mc:Fallback>
            <p:pic>
              <p:nvPicPr>
                <p:cNvPr id="9281" name="Ink 9280">
                  <a:extLst>
                    <a:ext uri="{FF2B5EF4-FFF2-40B4-BE49-F238E27FC236}">
                      <a16:creationId xmlns:a16="http://schemas.microsoft.com/office/drawing/2014/main" id="{E3B5423C-65CD-ADFD-2369-2726188E7A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52497" y="263606"/>
                  <a:ext cx="93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282" name="Ink 9281">
                  <a:extLst>
                    <a:ext uri="{FF2B5EF4-FFF2-40B4-BE49-F238E27FC236}">
                      <a16:creationId xmlns:a16="http://schemas.microsoft.com/office/drawing/2014/main" id="{EC9AA73B-447E-02D7-84DB-8C745CB82530}"/>
                    </a:ext>
                  </a:extLst>
                </p14:cNvPr>
                <p14:cNvContentPartPr/>
                <p14:nvPr/>
              </p14:nvContentPartPr>
              <p14:xfrm>
                <a:off x="5545097" y="512366"/>
                <a:ext cx="2160" cy="114480"/>
              </p14:xfrm>
            </p:contentPart>
          </mc:Choice>
          <mc:Fallback>
            <p:pic>
              <p:nvPicPr>
                <p:cNvPr id="9282" name="Ink 9281">
                  <a:extLst>
                    <a:ext uri="{FF2B5EF4-FFF2-40B4-BE49-F238E27FC236}">
                      <a16:creationId xmlns:a16="http://schemas.microsoft.com/office/drawing/2014/main" id="{EC9AA73B-447E-02D7-84DB-8C745CB8253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8977" y="506246"/>
                  <a:ext cx="14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283" name="Ink 9282">
                  <a:extLst>
                    <a:ext uri="{FF2B5EF4-FFF2-40B4-BE49-F238E27FC236}">
                      <a16:creationId xmlns:a16="http://schemas.microsoft.com/office/drawing/2014/main" id="{6786A12E-C967-EF5B-1EB4-0A53679E0A04}"/>
                    </a:ext>
                  </a:extLst>
                </p14:cNvPr>
                <p14:cNvContentPartPr/>
                <p14:nvPr/>
              </p14:nvContentPartPr>
              <p14:xfrm>
                <a:off x="5641577" y="305726"/>
                <a:ext cx="192960" cy="181080"/>
              </p14:xfrm>
            </p:contentPart>
          </mc:Choice>
          <mc:Fallback>
            <p:pic>
              <p:nvPicPr>
                <p:cNvPr id="9283" name="Ink 9282">
                  <a:extLst>
                    <a:ext uri="{FF2B5EF4-FFF2-40B4-BE49-F238E27FC236}">
                      <a16:creationId xmlns:a16="http://schemas.microsoft.com/office/drawing/2014/main" id="{6786A12E-C967-EF5B-1EB4-0A53679E0A0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635457" y="299606"/>
                  <a:ext cx="205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284" name="Ink 9283">
                  <a:extLst>
                    <a:ext uri="{FF2B5EF4-FFF2-40B4-BE49-F238E27FC236}">
                      <a16:creationId xmlns:a16="http://schemas.microsoft.com/office/drawing/2014/main" id="{BEAFE7D7-E784-1A65-ABED-9C690007994C}"/>
                    </a:ext>
                  </a:extLst>
                </p14:cNvPr>
                <p14:cNvContentPartPr/>
                <p14:nvPr/>
              </p14:nvContentPartPr>
              <p14:xfrm>
                <a:off x="5942897" y="435686"/>
                <a:ext cx="12600" cy="108000"/>
              </p14:xfrm>
            </p:contentPart>
          </mc:Choice>
          <mc:Fallback>
            <p:pic>
              <p:nvPicPr>
                <p:cNvPr id="9284" name="Ink 9283">
                  <a:extLst>
                    <a:ext uri="{FF2B5EF4-FFF2-40B4-BE49-F238E27FC236}">
                      <a16:creationId xmlns:a16="http://schemas.microsoft.com/office/drawing/2014/main" id="{BEAFE7D7-E784-1A65-ABED-9C690007994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36777" y="429566"/>
                  <a:ext cx="24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285" name="Ink 9284">
                  <a:extLst>
                    <a:ext uri="{FF2B5EF4-FFF2-40B4-BE49-F238E27FC236}">
                      <a16:creationId xmlns:a16="http://schemas.microsoft.com/office/drawing/2014/main" id="{B9F87C22-2360-C68D-5475-22ABE331C7FD}"/>
                    </a:ext>
                  </a:extLst>
                </p14:cNvPr>
                <p14:cNvContentPartPr/>
                <p14:nvPr/>
              </p14:nvContentPartPr>
              <p14:xfrm>
                <a:off x="6006977" y="275126"/>
                <a:ext cx="220680" cy="208800"/>
              </p14:xfrm>
            </p:contentPart>
          </mc:Choice>
          <mc:Fallback>
            <p:pic>
              <p:nvPicPr>
                <p:cNvPr id="9285" name="Ink 9284">
                  <a:extLst>
                    <a:ext uri="{FF2B5EF4-FFF2-40B4-BE49-F238E27FC236}">
                      <a16:creationId xmlns:a16="http://schemas.microsoft.com/office/drawing/2014/main" id="{B9F87C22-2360-C68D-5475-22ABE331C7F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00857" y="269006"/>
                  <a:ext cx="232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286" name="Ink 9285">
                  <a:extLst>
                    <a:ext uri="{FF2B5EF4-FFF2-40B4-BE49-F238E27FC236}">
                      <a16:creationId xmlns:a16="http://schemas.microsoft.com/office/drawing/2014/main" id="{6908840B-F788-E489-A8AC-D10522208F90}"/>
                    </a:ext>
                  </a:extLst>
                </p14:cNvPr>
                <p14:cNvContentPartPr/>
                <p14:nvPr/>
              </p14:nvContentPartPr>
              <p14:xfrm>
                <a:off x="6222977" y="234086"/>
                <a:ext cx="168120" cy="264960"/>
              </p14:xfrm>
            </p:contentPart>
          </mc:Choice>
          <mc:Fallback>
            <p:pic>
              <p:nvPicPr>
                <p:cNvPr id="9286" name="Ink 9285">
                  <a:extLst>
                    <a:ext uri="{FF2B5EF4-FFF2-40B4-BE49-F238E27FC236}">
                      <a16:creationId xmlns:a16="http://schemas.microsoft.com/office/drawing/2014/main" id="{6908840B-F788-E489-A8AC-D10522208F9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16857" y="227966"/>
                  <a:ext cx="180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287" name="Ink 9286">
                  <a:extLst>
                    <a:ext uri="{FF2B5EF4-FFF2-40B4-BE49-F238E27FC236}">
                      <a16:creationId xmlns:a16="http://schemas.microsoft.com/office/drawing/2014/main" id="{876BF3FE-DAC0-03FD-BDAC-FD442F8A046F}"/>
                    </a:ext>
                  </a:extLst>
                </p14:cNvPr>
                <p14:cNvContentPartPr/>
                <p14:nvPr/>
              </p14:nvContentPartPr>
              <p14:xfrm>
                <a:off x="5299577" y="249566"/>
                <a:ext cx="120240" cy="366480"/>
              </p14:xfrm>
            </p:contentPart>
          </mc:Choice>
          <mc:Fallback>
            <p:pic>
              <p:nvPicPr>
                <p:cNvPr id="9287" name="Ink 9286">
                  <a:extLst>
                    <a:ext uri="{FF2B5EF4-FFF2-40B4-BE49-F238E27FC236}">
                      <a16:creationId xmlns:a16="http://schemas.microsoft.com/office/drawing/2014/main" id="{876BF3FE-DAC0-03FD-BDAC-FD442F8A046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93457" y="243446"/>
                  <a:ext cx="13248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88" name="Group 9287">
            <a:extLst>
              <a:ext uri="{FF2B5EF4-FFF2-40B4-BE49-F238E27FC236}">
                <a16:creationId xmlns:a16="http://schemas.microsoft.com/office/drawing/2014/main" id="{93B45378-EA1B-B3A3-E2EA-36E991D6E078}"/>
              </a:ext>
            </a:extLst>
          </p:cNvPr>
          <p:cNvGrpSpPr/>
          <p:nvPr/>
        </p:nvGrpSpPr>
        <p:grpSpPr>
          <a:xfrm>
            <a:off x="2119920" y="3119126"/>
            <a:ext cx="218880" cy="277920"/>
            <a:chOff x="4514777" y="2204726"/>
            <a:chExt cx="21888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289" name="Ink 9288">
                  <a:extLst>
                    <a:ext uri="{FF2B5EF4-FFF2-40B4-BE49-F238E27FC236}">
                      <a16:creationId xmlns:a16="http://schemas.microsoft.com/office/drawing/2014/main" id="{04DA4B41-36D3-C874-CD4C-B5AE70D0B7C5}"/>
                    </a:ext>
                  </a:extLst>
                </p14:cNvPr>
                <p14:cNvContentPartPr/>
                <p14:nvPr/>
              </p14:nvContentPartPr>
              <p14:xfrm>
                <a:off x="4514777" y="2242886"/>
                <a:ext cx="33840" cy="239760"/>
              </p14:xfrm>
            </p:contentPart>
          </mc:Choice>
          <mc:Fallback>
            <p:pic>
              <p:nvPicPr>
                <p:cNvPr id="9289" name="Ink 9288">
                  <a:extLst>
                    <a:ext uri="{FF2B5EF4-FFF2-40B4-BE49-F238E27FC236}">
                      <a16:creationId xmlns:a16="http://schemas.microsoft.com/office/drawing/2014/main" id="{04DA4B41-36D3-C874-CD4C-B5AE70D0B7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508657" y="2236766"/>
                  <a:ext cx="46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290" name="Ink 9289">
                  <a:extLst>
                    <a:ext uri="{FF2B5EF4-FFF2-40B4-BE49-F238E27FC236}">
                      <a16:creationId xmlns:a16="http://schemas.microsoft.com/office/drawing/2014/main" id="{390CF840-3A54-9DDF-40D4-518771997ACC}"/>
                    </a:ext>
                  </a:extLst>
                </p14:cNvPr>
                <p14:cNvContentPartPr/>
                <p14:nvPr/>
              </p14:nvContentPartPr>
              <p14:xfrm>
                <a:off x="4532057" y="2204726"/>
                <a:ext cx="201600" cy="266040"/>
              </p14:xfrm>
            </p:contentPart>
          </mc:Choice>
          <mc:Fallback>
            <p:pic>
              <p:nvPicPr>
                <p:cNvPr id="9290" name="Ink 9289">
                  <a:extLst>
                    <a:ext uri="{FF2B5EF4-FFF2-40B4-BE49-F238E27FC236}">
                      <a16:creationId xmlns:a16="http://schemas.microsoft.com/office/drawing/2014/main" id="{390CF840-3A54-9DDF-40D4-518771997A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25937" y="2198606"/>
                  <a:ext cx="21384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91" name="Group 9290">
            <a:extLst>
              <a:ext uri="{FF2B5EF4-FFF2-40B4-BE49-F238E27FC236}">
                <a16:creationId xmlns:a16="http://schemas.microsoft.com/office/drawing/2014/main" id="{34DB97B7-EC8A-CAB1-E392-6BC36722EC5B}"/>
              </a:ext>
            </a:extLst>
          </p:cNvPr>
          <p:cNvGrpSpPr/>
          <p:nvPr/>
        </p:nvGrpSpPr>
        <p:grpSpPr>
          <a:xfrm>
            <a:off x="2090760" y="3735086"/>
            <a:ext cx="299880" cy="275040"/>
            <a:chOff x="4485617" y="2820686"/>
            <a:chExt cx="29988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292" name="Ink 9291">
                  <a:extLst>
                    <a:ext uri="{FF2B5EF4-FFF2-40B4-BE49-F238E27FC236}">
                      <a16:creationId xmlns:a16="http://schemas.microsoft.com/office/drawing/2014/main" id="{A7CA071F-023F-71DD-69D7-74ED6BBD2726}"/>
                    </a:ext>
                  </a:extLst>
                </p14:cNvPr>
                <p14:cNvContentPartPr/>
                <p14:nvPr/>
              </p14:nvContentPartPr>
              <p14:xfrm>
                <a:off x="4485617" y="2820686"/>
                <a:ext cx="299880" cy="275040"/>
              </p14:xfrm>
            </p:contentPart>
          </mc:Choice>
          <mc:Fallback>
            <p:pic>
              <p:nvPicPr>
                <p:cNvPr id="9292" name="Ink 9291">
                  <a:extLst>
                    <a:ext uri="{FF2B5EF4-FFF2-40B4-BE49-F238E27FC236}">
                      <a16:creationId xmlns:a16="http://schemas.microsoft.com/office/drawing/2014/main" id="{A7CA071F-023F-71DD-69D7-74ED6BBD272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79497" y="2814566"/>
                  <a:ext cx="312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293" name="Ink 9292">
                  <a:extLst>
                    <a:ext uri="{FF2B5EF4-FFF2-40B4-BE49-F238E27FC236}">
                      <a16:creationId xmlns:a16="http://schemas.microsoft.com/office/drawing/2014/main" id="{D924874B-BB8C-0F04-6C91-6855A05CC8F2}"/>
                    </a:ext>
                  </a:extLst>
                </p14:cNvPr>
                <p14:cNvContentPartPr/>
                <p14:nvPr/>
              </p14:nvContentPartPr>
              <p14:xfrm>
                <a:off x="4516937" y="2940926"/>
                <a:ext cx="191880" cy="59400"/>
              </p14:xfrm>
            </p:contentPart>
          </mc:Choice>
          <mc:Fallback>
            <p:pic>
              <p:nvPicPr>
                <p:cNvPr id="9293" name="Ink 9292">
                  <a:extLst>
                    <a:ext uri="{FF2B5EF4-FFF2-40B4-BE49-F238E27FC236}">
                      <a16:creationId xmlns:a16="http://schemas.microsoft.com/office/drawing/2014/main" id="{D924874B-BB8C-0F04-6C91-6855A05CC8F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510817" y="2934806"/>
                  <a:ext cx="2041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94" name="Group 9293">
            <a:extLst>
              <a:ext uri="{FF2B5EF4-FFF2-40B4-BE49-F238E27FC236}">
                <a16:creationId xmlns:a16="http://schemas.microsoft.com/office/drawing/2014/main" id="{BBF3796E-B1EC-93BA-8C4E-B0BAC2EEDC49}"/>
              </a:ext>
            </a:extLst>
          </p:cNvPr>
          <p:cNvGrpSpPr/>
          <p:nvPr/>
        </p:nvGrpSpPr>
        <p:grpSpPr>
          <a:xfrm>
            <a:off x="637800" y="2571206"/>
            <a:ext cx="193320" cy="294840"/>
            <a:chOff x="3032657" y="1656806"/>
            <a:chExt cx="19332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295" name="Ink 9294">
                  <a:extLst>
                    <a:ext uri="{FF2B5EF4-FFF2-40B4-BE49-F238E27FC236}">
                      <a16:creationId xmlns:a16="http://schemas.microsoft.com/office/drawing/2014/main" id="{F3F1D7BE-6731-181E-9B9B-CBF48E1160BC}"/>
                    </a:ext>
                  </a:extLst>
                </p14:cNvPr>
                <p14:cNvContentPartPr/>
                <p14:nvPr/>
              </p14:nvContentPartPr>
              <p14:xfrm>
                <a:off x="3087017" y="1676246"/>
                <a:ext cx="138960" cy="194400"/>
              </p14:xfrm>
            </p:contentPart>
          </mc:Choice>
          <mc:Fallback>
            <p:pic>
              <p:nvPicPr>
                <p:cNvPr id="9295" name="Ink 9294">
                  <a:extLst>
                    <a:ext uri="{FF2B5EF4-FFF2-40B4-BE49-F238E27FC236}">
                      <a16:creationId xmlns:a16="http://schemas.microsoft.com/office/drawing/2014/main" id="{F3F1D7BE-6731-181E-9B9B-CBF48E1160B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80897" y="1670126"/>
                  <a:ext cx="151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296" name="Ink 9295">
                  <a:extLst>
                    <a:ext uri="{FF2B5EF4-FFF2-40B4-BE49-F238E27FC236}">
                      <a16:creationId xmlns:a16="http://schemas.microsoft.com/office/drawing/2014/main" id="{8BF4100F-75F4-82E4-4528-83EF9381BFAB}"/>
                    </a:ext>
                  </a:extLst>
                </p14:cNvPr>
                <p14:cNvContentPartPr/>
                <p14:nvPr/>
              </p14:nvContentPartPr>
              <p14:xfrm>
                <a:off x="3032657" y="1656806"/>
                <a:ext cx="170640" cy="294840"/>
              </p14:xfrm>
            </p:contentPart>
          </mc:Choice>
          <mc:Fallback>
            <p:pic>
              <p:nvPicPr>
                <p:cNvPr id="9296" name="Ink 9295">
                  <a:extLst>
                    <a:ext uri="{FF2B5EF4-FFF2-40B4-BE49-F238E27FC236}">
                      <a16:creationId xmlns:a16="http://schemas.microsoft.com/office/drawing/2014/main" id="{8BF4100F-75F4-82E4-4528-83EF9381BFA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26537" y="1650686"/>
                  <a:ext cx="1828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97" name="Group 9296">
            <a:extLst>
              <a:ext uri="{FF2B5EF4-FFF2-40B4-BE49-F238E27FC236}">
                <a16:creationId xmlns:a16="http://schemas.microsoft.com/office/drawing/2014/main" id="{A5AF61D9-701C-4119-DB80-B209F1211E3F}"/>
              </a:ext>
            </a:extLst>
          </p:cNvPr>
          <p:cNvGrpSpPr/>
          <p:nvPr/>
        </p:nvGrpSpPr>
        <p:grpSpPr>
          <a:xfrm>
            <a:off x="638520" y="3126326"/>
            <a:ext cx="192240" cy="317880"/>
            <a:chOff x="3033377" y="2211926"/>
            <a:chExt cx="1922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298" name="Ink 9297">
                  <a:extLst>
                    <a:ext uri="{FF2B5EF4-FFF2-40B4-BE49-F238E27FC236}">
                      <a16:creationId xmlns:a16="http://schemas.microsoft.com/office/drawing/2014/main" id="{68ED5714-2921-2EFB-0FCF-DE6104833BF2}"/>
                    </a:ext>
                  </a:extLst>
                </p14:cNvPr>
                <p14:cNvContentPartPr/>
                <p14:nvPr/>
              </p14:nvContentPartPr>
              <p14:xfrm>
                <a:off x="3033377" y="2316686"/>
                <a:ext cx="192240" cy="129600"/>
              </p14:xfrm>
            </p:contentPart>
          </mc:Choice>
          <mc:Fallback>
            <p:pic>
              <p:nvPicPr>
                <p:cNvPr id="9298" name="Ink 9297">
                  <a:extLst>
                    <a:ext uri="{FF2B5EF4-FFF2-40B4-BE49-F238E27FC236}">
                      <a16:creationId xmlns:a16="http://schemas.microsoft.com/office/drawing/2014/main" id="{68ED5714-2921-2EFB-0FCF-DE6104833B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27257" y="2310566"/>
                  <a:ext cx="204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299" name="Ink 9298">
                  <a:extLst>
                    <a:ext uri="{FF2B5EF4-FFF2-40B4-BE49-F238E27FC236}">
                      <a16:creationId xmlns:a16="http://schemas.microsoft.com/office/drawing/2014/main" id="{642BFF81-A451-A1DF-7FC1-715C6211D4AB}"/>
                    </a:ext>
                  </a:extLst>
                </p14:cNvPr>
                <p14:cNvContentPartPr/>
                <p14:nvPr/>
              </p14:nvContentPartPr>
              <p14:xfrm>
                <a:off x="3044897" y="2211926"/>
                <a:ext cx="145080" cy="317880"/>
              </p14:xfrm>
            </p:contentPart>
          </mc:Choice>
          <mc:Fallback>
            <p:pic>
              <p:nvPicPr>
                <p:cNvPr id="9299" name="Ink 9298">
                  <a:extLst>
                    <a:ext uri="{FF2B5EF4-FFF2-40B4-BE49-F238E27FC236}">
                      <a16:creationId xmlns:a16="http://schemas.microsoft.com/office/drawing/2014/main" id="{642BFF81-A451-A1DF-7FC1-715C6211D4A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38777" y="2205806"/>
                  <a:ext cx="157320" cy="33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300" name="Ink 9299">
                <a:extLst>
                  <a:ext uri="{FF2B5EF4-FFF2-40B4-BE49-F238E27FC236}">
                    <a16:creationId xmlns:a16="http://schemas.microsoft.com/office/drawing/2014/main" id="{DC086C7B-FA39-A458-BA42-147BAAD08616}"/>
                  </a:ext>
                </a:extLst>
              </p14:cNvPr>
              <p14:cNvContentPartPr/>
              <p14:nvPr/>
            </p14:nvContentPartPr>
            <p14:xfrm>
              <a:off x="714120" y="3828686"/>
              <a:ext cx="214200" cy="456120"/>
            </p14:xfrm>
          </p:contentPart>
        </mc:Choice>
        <mc:Fallback>
          <p:pic>
            <p:nvPicPr>
              <p:cNvPr id="9300" name="Ink 9299">
                <a:extLst>
                  <a:ext uri="{FF2B5EF4-FFF2-40B4-BE49-F238E27FC236}">
                    <a16:creationId xmlns:a16="http://schemas.microsoft.com/office/drawing/2014/main" id="{DC086C7B-FA39-A458-BA42-147BAAD0861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08000" y="3822566"/>
                <a:ext cx="22644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01" name="Group 9300">
            <a:extLst>
              <a:ext uri="{FF2B5EF4-FFF2-40B4-BE49-F238E27FC236}">
                <a16:creationId xmlns:a16="http://schemas.microsoft.com/office/drawing/2014/main" id="{6D4F9025-FF25-91C4-2389-2146DEB11B8F}"/>
              </a:ext>
            </a:extLst>
          </p:cNvPr>
          <p:cNvGrpSpPr/>
          <p:nvPr/>
        </p:nvGrpSpPr>
        <p:grpSpPr>
          <a:xfrm>
            <a:off x="811320" y="4523846"/>
            <a:ext cx="179640" cy="551520"/>
            <a:chOff x="3206177" y="3609446"/>
            <a:chExt cx="17964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302" name="Ink 9301">
                  <a:extLst>
                    <a:ext uri="{FF2B5EF4-FFF2-40B4-BE49-F238E27FC236}">
                      <a16:creationId xmlns:a16="http://schemas.microsoft.com/office/drawing/2014/main" id="{1319B5C8-CD77-C753-BF6A-2CC6C1DEBB7D}"/>
                    </a:ext>
                  </a:extLst>
                </p14:cNvPr>
                <p14:cNvContentPartPr/>
                <p14:nvPr/>
              </p14:nvContentPartPr>
              <p14:xfrm>
                <a:off x="3206177" y="3609446"/>
                <a:ext cx="179640" cy="233640"/>
              </p14:xfrm>
            </p:contentPart>
          </mc:Choice>
          <mc:Fallback>
            <p:pic>
              <p:nvPicPr>
                <p:cNvPr id="9302" name="Ink 9301">
                  <a:extLst>
                    <a:ext uri="{FF2B5EF4-FFF2-40B4-BE49-F238E27FC236}">
                      <a16:creationId xmlns:a16="http://schemas.microsoft.com/office/drawing/2014/main" id="{1319B5C8-CD77-C753-BF6A-2CC6C1DEBB7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00057" y="3603326"/>
                  <a:ext cx="191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303" name="Ink 9302">
                  <a:extLst>
                    <a:ext uri="{FF2B5EF4-FFF2-40B4-BE49-F238E27FC236}">
                      <a16:creationId xmlns:a16="http://schemas.microsoft.com/office/drawing/2014/main" id="{0DAAAFFD-3F39-1FB3-05CE-11099D7F9684}"/>
                    </a:ext>
                  </a:extLst>
                </p14:cNvPr>
                <p14:cNvContentPartPr/>
                <p14:nvPr/>
              </p14:nvContentPartPr>
              <p14:xfrm>
                <a:off x="3326057" y="3842726"/>
                <a:ext cx="48960" cy="318240"/>
              </p14:xfrm>
            </p:contentPart>
          </mc:Choice>
          <mc:Fallback>
            <p:pic>
              <p:nvPicPr>
                <p:cNvPr id="9303" name="Ink 9302">
                  <a:extLst>
                    <a:ext uri="{FF2B5EF4-FFF2-40B4-BE49-F238E27FC236}">
                      <a16:creationId xmlns:a16="http://schemas.microsoft.com/office/drawing/2014/main" id="{0DAAAFFD-3F39-1FB3-05CE-11099D7F968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19937" y="3836606"/>
                  <a:ext cx="6120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04" name="Group 9303">
            <a:extLst>
              <a:ext uri="{FF2B5EF4-FFF2-40B4-BE49-F238E27FC236}">
                <a16:creationId xmlns:a16="http://schemas.microsoft.com/office/drawing/2014/main" id="{2B360ED0-DBB1-DB8F-DBF9-A7E8D90DBDB9}"/>
              </a:ext>
            </a:extLst>
          </p:cNvPr>
          <p:cNvGrpSpPr/>
          <p:nvPr/>
        </p:nvGrpSpPr>
        <p:grpSpPr>
          <a:xfrm>
            <a:off x="3231240" y="2480846"/>
            <a:ext cx="177120" cy="348480"/>
            <a:chOff x="5626097" y="1566446"/>
            <a:chExt cx="17712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305" name="Ink 9304">
                  <a:extLst>
                    <a:ext uri="{FF2B5EF4-FFF2-40B4-BE49-F238E27FC236}">
                      <a16:creationId xmlns:a16="http://schemas.microsoft.com/office/drawing/2014/main" id="{EE7B7A0E-4DB6-1082-01D0-0022AF543284}"/>
                    </a:ext>
                  </a:extLst>
                </p14:cNvPr>
                <p14:cNvContentPartPr/>
                <p14:nvPr/>
              </p14:nvContentPartPr>
              <p14:xfrm>
                <a:off x="5683697" y="1566446"/>
                <a:ext cx="50760" cy="348480"/>
              </p14:xfrm>
            </p:contentPart>
          </mc:Choice>
          <mc:Fallback>
            <p:pic>
              <p:nvPicPr>
                <p:cNvPr id="9305" name="Ink 9304">
                  <a:extLst>
                    <a:ext uri="{FF2B5EF4-FFF2-40B4-BE49-F238E27FC236}">
                      <a16:creationId xmlns:a16="http://schemas.microsoft.com/office/drawing/2014/main" id="{EE7B7A0E-4DB6-1082-01D0-0022AF54328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77577" y="1560326"/>
                  <a:ext cx="630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306" name="Ink 9305">
                  <a:extLst>
                    <a:ext uri="{FF2B5EF4-FFF2-40B4-BE49-F238E27FC236}">
                      <a16:creationId xmlns:a16="http://schemas.microsoft.com/office/drawing/2014/main" id="{C2CABCB1-1589-FF2A-4B40-A430A0E066DC}"/>
                    </a:ext>
                  </a:extLst>
                </p14:cNvPr>
                <p14:cNvContentPartPr/>
                <p14:nvPr/>
              </p14:nvContentPartPr>
              <p14:xfrm>
                <a:off x="5626097" y="1581926"/>
                <a:ext cx="177120" cy="164520"/>
              </p14:xfrm>
            </p:contentPart>
          </mc:Choice>
          <mc:Fallback>
            <p:pic>
              <p:nvPicPr>
                <p:cNvPr id="9306" name="Ink 9305">
                  <a:extLst>
                    <a:ext uri="{FF2B5EF4-FFF2-40B4-BE49-F238E27FC236}">
                      <a16:creationId xmlns:a16="http://schemas.microsoft.com/office/drawing/2014/main" id="{C2CABCB1-1589-FF2A-4B40-A430A0E066D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19977" y="1575806"/>
                  <a:ext cx="1893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07" name="Group 9306">
            <a:extLst>
              <a:ext uri="{FF2B5EF4-FFF2-40B4-BE49-F238E27FC236}">
                <a16:creationId xmlns:a16="http://schemas.microsoft.com/office/drawing/2014/main" id="{B5751C79-356E-3445-F047-6B632EE01A48}"/>
              </a:ext>
            </a:extLst>
          </p:cNvPr>
          <p:cNvGrpSpPr/>
          <p:nvPr/>
        </p:nvGrpSpPr>
        <p:grpSpPr>
          <a:xfrm>
            <a:off x="3298200" y="3200126"/>
            <a:ext cx="185040" cy="312120"/>
            <a:chOff x="5693057" y="2285726"/>
            <a:chExt cx="18504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308" name="Ink 9307">
                  <a:extLst>
                    <a:ext uri="{FF2B5EF4-FFF2-40B4-BE49-F238E27FC236}">
                      <a16:creationId xmlns:a16="http://schemas.microsoft.com/office/drawing/2014/main" id="{2CBE46D5-BFF1-9FFC-B3B0-F56A062E77AE}"/>
                    </a:ext>
                  </a:extLst>
                </p14:cNvPr>
                <p14:cNvContentPartPr/>
                <p14:nvPr/>
              </p14:nvContentPartPr>
              <p14:xfrm>
                <a:off x="5715377" y="2303726"/>
                <a:ext cx="67320" cy="294120"/>
              </p14:xfrm>
            </p:contentPart>
          </mc:Choice>
          <mc:Fallback>
            <p:pic>
              <p:nvPicPr>
                <p:cNvPr id="9308" name="Ink 9307">
                  <a:extLst>
                    <a:ext uri="{FF2B5EF4-FFF2-40B4-BE49-F238E27FC236}">
                      <a16:creationId xmlns:a16="http://schemas.microsoft.com/office/drawing/2014/main" id="{2CBE46D5-BFF1-9FFC-B3B0-F56A062E77A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09257" y="2297606"/>
                  <a:ext cx="795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309" name="Ink 9308">
                  <a:extLst>
                    <a:ext uri="{FF2B5EF4-FFF2-40B4-BE49-F238E27FC236}">
                      <a16:creationId xmlns:a16="http://schemas.microsoft.com/office/drawing/2014/main" id="{A3856B2E-DF1F-A255-C56C-3CDE4593D22B}"/>
                    </a:ext>
                  </a:extLst>
                </p14:cNvPr>
                <p14:cNvContentPartPr/>
                <p14:nvPr/>
              </p14:nvContentPartPr>
              <p14:xfrm>
                <a:off x="5693057" y="2285726"/>
                <a:ext cx="185040" cy="191160"/>
              </p14:xfrm>
            </p:contentPart>
          </mc:Choice>
          <mc:Fallback>
            <p:pic>
              <p:nvPicPr>
                <p:cNvPr id="9309" name="Ink 9308">
                  <a:extLst>
                    <a:ext uri="{FF2B5EF4-FFF2-40B4-BE49-F238E27FC236}">
                      <a16:creationId xmlns:a16="http://schemas.microsoft.com/office/drawing/2014/main" id="{A3856B2E-DF1F-A255-C56C-3CDE4593D22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86937" y="2279606"/>
                  <a:ext cx="1972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0" name="Group 9309">
            <a:extLst>
              <a:ext uri="{FF2B5EF4-FFF2-40B4-BE49-F238E27FC236}">
                <a16:creationId xmlns:a16="http://schemas.microsoft.com/office/drawing/2014/main" id="{AC4FBE79-7281-AE45-0ECC-243ED5411464}"/>
              </a:ext>
            </a:extLst>
          </p:cNvPr>
          <p:cNvGrpSpPr/>
          <p:nvPr/>
        </p:nvGrpSpPr>
        <p:grpSpPr>
          <a:xfrm>
            <a:off x="3382800" y="3802406"/>
            <a:ext cx="181800" cy="342720"/>
            <a:chOff x="5777657" y="2888006"/>
            <a:chExt cx="1818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311" name="Ink 9310">
                  <a:extLst>
                    <a:ext uri="{FF2B5EF4-FFF2-40B4-BE49-F238E27FC236}">
                      <a16:creationId xmlns:a16="http://schemas.microsoft.com/office/drawing/2014/main" id="{BCA22D05-5F33-89C2-36BF-5B5D7CB3B9CA}"/>
                    </a:ext>
                  </a:extLst>
                </p14:cNvPr>
                <p14:cNvContentPartPr/>
                <p14:nvPr/>
              </p14:nvContentPartPr>
              <p14:xfrm>
                <a:off x="5785577" y="2918966"/>
                <a:ext cx="31680" cy="311760"/>
              </p14:xfrm>
            </p:contentPart>
          </mc:Choice>
          <mc:Fallback>
            <p:pic>
              <p:nvPicPr>
                <p:cNvPr id="9311" name="Ink 9310">
                  <a:extLst>
                    <a:ext uri="{FF2B5EF4-FFF2-40B4-BE49-F238E27FC236}">
                      <a16:creationId xmlns:a16="http://schemas.microsoft.com/office/drawing/2014/main" id="{BCA22D05-5F33-89C2-36BF-5B5D7CB3B9C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79457" y="2912846"/>
                  <a:ext cx="43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312" name="Ink 9311">
                  <a:extLst>
                    <a:ext uri="{FF2B5EF4-FFF2-40B4-BE49-F238E27FC236}">
                      <a16:creationId xmlns:a16="http://schemas.microsoft.com/office/drawing/2014/main" id="{D005A1E9-707A-FED1-0C68-B686C8A06D69}"/>
                    </a:ext>
                  </a:extLst>
                </p14:cNvPr>
                <p14:cNvContentPartPr/>
                <p14:nvPr/>
              </p14:nvContentPartPr>
              <p14:xfrm>
                <a:off x="5777657" y="2888006"/>
                <a:ext cx="181800" cy="180720"/>
              </p14:xfrm>
            </p:contentPart>
          </mc:Choice>
          <mc:Fallback>
            <p:pic>
              <p:nvPicPr>
                <p:cNvPr id="9312" name="Ink 9311">
                  <a:extLst>
                    <a:ext uri="{FF2B5EF4-FFF2-40B4-BE49-F238E27FC236}">
                      <a16:creationId xmlns:a16="http://schemas.microsoft.com/office/drawing/2014/main" id="{D005A1E9-707A-FED1-0C68-B686C8A06D6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71537" y="2881886"/>
                  <a:ext cx="19404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3" name="Group 9312">
            <a:extLst>
              <a:ext uri="{FF2B5EF4-FFF2-40B4-BE49-F238E27FC236}">
                <a16:creationId xmlns:a16="http://schemas.microsoft.com/office/drawing/2014/main" id="{3C480517-2712-133F-51B2-E97DC457484D}"/>
              </a:ext>
            </a:extLst>
          </p:cNvPr>
          <p:cNvGrpSpPr/>
          <p:nvPr/>
        </p:nvGrpSpPr>
        <p:grpSpPr>
          <a:xfrm>
            <a:off x="780000" y="5452646"/>
            <a:ext cx="216720" cy="280440"/>
            <a:chOff x="3174857" y="4538246"/>
            <a:chExt cx="2167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314" name="Ink 9313">
                  <a:extLst>
                    <a:ext uri="{FF2B5EF4-FFF2-40B4-BE49-F238E27FC236}">
                      <a16:creationId xmlns:a16="http://schemas.microsoft.com/office/drawing/2014/main" id="{9D69AB70-1B14-4D4C-3C31-5934F62A7E2C}"/>
                    </a:ext>
                  </a:extLst>
                </p14:cNvPr>
                <p14:cNvContentPartPr/>
                <p14:nvPr/>
              </p14:nvContentPartPr>
              <p14:xfrm>
                <a:off x="3174857" y="4555526"/>
                <a:ext cx="216720" cy="223920"/>
              </p14:xfrm>
            </p:contentPart>
          </mc:Choice>
          <mc:Fallback>
            <p:pic>
              <p:nvPicPr>
                <p:cNvPr id="9314" name="Ink 9313">
                  <a:extLst>
                    <a:ext uri="{FF2B5EF4-FFF2-40B4-BE49-F238E27FC236}">
                      <a16:creationId xmlns:a16="http://schemas.microsoft.com/office/drawing/2014/main" id="{9D69AB70-1B14-4D4C-3C31-5934F62A7E2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68737" y="4549406"/>
                  <a:ext cx="228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315" name="Ink 9314">
                  <a:extLst>
                    <a:ext uri="{FF2B5EF4-FFF2-40B4-BE49-F238E27FC236}">
                      <a16:creationId xmlns:a16="http://schemas.microsoft.com/office/drawing/2014/main" id="{B59650A6-D0B3-C85A-D313-9E25B03D65A2}"/>
                    </a:ext>
                  </a:extLst>
                </p14:cNvPr>
                <p14:cNvContentPartPr/>
                <p14:nvPr/>
              </p14:nvContentPartPr>
              <p14:xfrm>
                <a:off x="3225257" y="4538246"/>
                <a:ext cx="134280" cy="280440"/>
              </p14:xfrm>
            </p:contentPart>
          </mc:Choice>
          <mc:Fallback>
            <p:pic>
              <p:nvPicPr>
                <p:cNvPr id="9315" name="Ink 9314">
                  <a:extLst>
                    <a:ext uri="{FF2B5EF4-FFF2-40B4-BE49-F238E27FC236}">
                      <a16:creationId xmlns:a16="http://schemas.microsoft.com/office/drawing/2014/main" id="{B59650A6-D0B3-C85A-D313-9E25B03D65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19137" y="4532126"/>
                  <a:ext cx="14652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6" name="Group 9315">
            <a:extLst>
              <a:ext uri="{FF2B5EF4-FFF2-40B4-BE49-F238E27FC236}">
                <a16:creationId xmlns:a16="http://schemas.microsoft.com/office/drawing/2014/main" id="{519AB6AD-AFF2-DDCF-A0EE-BCBAECEA3EEE}"/>
              </a:ext>
            </a:extLst>
          </p:cNvPr>
          <p:cNvGrpSpPr/>
          <p:nvPr/>
        </p:nvGrpSpPr>
        <p:grpSpPr>
          <a:xfrm>
            <a:off x="3187320" y="5178686"/>
            <a:ext cx="256320" cy="389880"/>
            <a:chOff x="5582177" y="4264286"/>
            <a:chExt cx="25632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317" name="Ink 9316">
                  <a:extLst>
                    <a:ext uri="{FF2B5EF4-FFF2-40B4-BE49-F238E27FC236}">
                      <a16:creationId xmlns:a16="http://schemas.microsoft.com/office/drawing/2014/main" id="{F7945447-E69D-271B-61B7-32C846EEF336}"/>
                    </a:ext>
                  </a:extLst>
                </p14:cNvPr>
                <p14:cNvContentPartPr/>
                <p14:nvPr/>
              </p14:nvContentPartPr>
              <p14:xfrm>
                <a:off x="5637617" y="4348526"/>
                <a:ext cx="25560" cy="305640"/>
              </p14:xfrm>
            </p:contentPart>
          </mc:Choice>
          <mc:Fallback>
            <p:pic>
              <p:nvPicPr>
                <p:cNvPr id="9317" name="Ink 9316">
                  <a:extLst>
                    <a:ext uri="{FF2B5EF4-FFF2-40B4-BE49-F238E27FC236}">
                      <a16:creationId xmlns:a16="http://schemas.microsoft.com/office/drawing/2014/main" id="{F7945447-E69D-271B-61B7-32C846EEF33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31497" y="4342406"/>
                  <a:ext cx="37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18" name="Ink 9317">
                  <a:extLst>
                    <a:ext uri="{FF2B5EF4-FFF2-40B4-BE49-F238E27FC236}">
                      <a16:creationId xmlns:a16="http://schemas.microsoft.com/office/drawing/2014/main" id="{49A1A1D2-2DCA-678A-7C1A-CFD25DC34E1B}"/>
                    </a:ext>
                  </a:extLst>
                </p14:cNvPr>
                <p14:cNvContentPartPr/>
                <p14:nvPr/>
              </p14:nvContentPartPr>
              <p14:xfrm>
                <a:off x="5582177" y="4264286"/>
                <a:ext cx="256320" cy="227520"/>
              </p14:xfrm>
            </p:contentPart>
          </mc:Choice>
          <mc:Fallback>
            <p:pic>
              <p:nvPicPr>
                <p:cNvPr id="9318" name="Ink 9317">
                  <a:extLst>
                    <a:ext uri="{FF2B5EF4-FFF2-40B4-BE49-F238E27FC236}">
                      <a16:creationId xmlns:a16="http://schemas.microsoft.com/office/drawing/2014/main" id="{49A1A1D2-2DCA-678A-7C1A-CFD25DC34E1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76057" y="4258166"/>
                  <a:ext cx="2685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9" name="Group 9318">
            <a:extLst>
              <a:ext uri="{FF2B5EF4-FFF2-40B4-BE49-F238E27FC236}">
                <a16:creationId xmlns:a16="http://schemas.microsoft.com/office/drawing/2014/main" id="{6A0DAFBA-6D47-02F6-90A7-BC2A309EEA05}"/>
              </a:ext>
            </a:extLst>
          </p:cNvPr>
          <p:cNvGrpSpPr/>
          <p:nvPr/>
        </p:nvGrpSpPr>
        <p:grpSpPr>
          <a:xfrm>
            <a:off x="2113440" y="5264726"/>
            <a:ext cx="275760" cy="373680"/>
            <a:chOff x="4508297" y="4350326"/>
            <a:chExt cx="27576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20" name="Ink 9319">
                  <a:extLst>
                    <a:ext uri="{FF2B5EF4-FFF2-40B4-BE49-F238E27FC236}">
                      <a16:creationId xmlns:a16="http://schemas.microsoft.com/office/drawing/2014/main" id="{0D8B812E-D8F5-92EC-0FCD-36917877CEE1}"/>
                    </a:ext>
                  </a:extLst>
                </p14:cNvPr>
                <p14:cNvContentPartPr/>
                <p14:nvPr/>
              </p14:nvContentPartPr>
              <p14:xfrm>
                <a:off x="4571297" y="4350326"/>
                <a:ext cx="192960" cy="320400"/>
              </p14:xfrm>
            </p:contentPart>
          </mc:Choice>
          <mc:Fallback>
            <p:pic>
              <p:nvPicPr>
                <p:cNvPr id="9320" name="Ink 9319">
                  <a:extLst>
                    <a:ext uri="{FF2B5EF4-FFF2-40B4-BE49-F238E27FC236}">
                      <a16:creationId xmlns:a16="http://schemas.microsoft.com/office/drawing/2014/main" id="{0D8B812E-D8F5-92EC-0FCD-36917877CEE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65177" y="4344206"/>
                  <a:ext cx="205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321" name="Ink 9320">
                  <a:extLst>
                    <a:ext uri="{FF2B5EF4-FFF2-40B4-BE49-F238E27FC236}">
                      <a16:creationId xmlns:a16="http://schemas.microsoft.com/office/drawing/2014/main" id="{72F9DEC3-A8DC-4647-3594-FB22820E4CE2}"/>
                    </a:ext>
                  </a:extLst>
                </p14:cNvPr>
                <p14:cNvContentPartPr/>
                <p14:nvPr/>
              </p14:nvContentPartPr>
              <p14:xfrm>
                <a:off x="4588577" y="4554446"/>
                <a:ext cx="195480" cy="40320"/>
              </p14:xfrm>
            </p:contentPart>
          </mc:Choice>
          <mc:Fallback>
            <p:pic>
              <p:nvPicPr>
                <p:cNvPr id="9321" name="Ink 9320">
                  <a:extLst>
                    <a:ext uri="{FF2B5EF4-FFF2-40B4-BE49-F238E27FC236}">
                      <a16:creationId xmlns:a16="http://schemas.microsoft.com/office/drawing/2014/main" id="{72F9DEC3-A8DC-4647-3594-FB22820E4CE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82457" y="4548326"/>
                  <a:ext cx="207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322" name="Ink 9321">
                  <a:extLst>
                    <a:ext uri="{FF2B5EF4-FFF2-40B4-BE49-F238E27FC236}">
                      <a16:creationId xmlns:a16="http://schemas.microsoft.com/office/drawing/2014/main" id="{9E0ED0C2-CCCF-39F3-D982-7B6398924546}"/>
                    </a:ext>
                  </a:extLst>
                </p14:cNvPr>
                <p14:cNvContentPartPr/>
                <p14:nvPr/>
              </p14:nvContentPartPr>
              <p14:xfrm>
                <a:off x="4508297" y="4513766"/>
                <a:ext cx="65520" cy="210240"/>
              </p14:xfrm>
            </p:contentPart>
          </mc:Choice>
          <mc:Fallback>
            <p:pic>
              <p:nvPicPr>
                <p:cNvPr id="9322" name="Ink 9321">
                  <a:extLst>
                    <a:ext uri="{FF2B5EF4-FFF2-40B4-BE49-F238E27FC236}">
                      <a16:creationId xmlns:a16="http://schemas.microsoft.com/office/drawing/2014/main" id="{9E0ED0C2-CCCF-39F3-D982-7B639892454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02177" y="4507646"/>
                  <a:ext cx="7776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23" name="Group 9322">
            <a:extLst>
              <a:ext uri="{FF2B5EF4-FFF2-40B4-BE49-F238E27FC236}">
                <a16:creationId xmlns:a16="http://schemas.microsoft.com/office/drawing/2014/main" id="{7F6180B1-627A-4475-16AC-16F3B5416A56}"/>
              </a:ext>
            </a:extLst>
          </p:cNvPr>
          <p:cNvGrpSpPr/>
          <p:nvPr/>
        </p:nvGrpSpPr>
        <p:grpSpPr>
          <a:xfrm>
            <a:off x="2193720" y="4424846"/>
            <a:ext cx="228240" cy="359280"/>
            <a:chOff x="4588577" y="3510446"/>
            <a:chExt cx="22824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324" name="Ink 9323">
                  <a:extLst>
                    <a:ext uri="{FF2B5EF4-FFF2-40B4-BE49-F238E27FC236}">
                      <a16:creationId xmlns:a16="http://schemas.microsoft.com/office/drawing/2014/main" id="{57958E43-E6D6-AD26-29CE-56044B7ACF8E}"/>
                    </a:ext>
                  </a:extLst>
                </p14:cNvPr>
                <p14:cNvContentPartPr/>
                <p14:nvPr/>
              </p14:nvContentPartPr>
              <p14:xfrm>
                <a:off x="4588577" y="3515846"/>
                <a:ext cx="23040" cy="352440"/>
              </p14:xfrm>
            </p:contentPart>
          </mc:Choice>
          <mc:Fallback>
            <p:pic>
              <p:nvPicPr>
                <p:cNvPr id="9324" name="Ink 9323">
                  <a:extLst>
                    <a:ext uri="{FF2B5EF4-FFF2-40B4-BE49-F238E27FC236}">
                      <a16:creationId xmlns:a16="http://schemas.microsoft.com/office/drawing/2014/main" id="{57958E43-E6D6-AD26-29CE-56044B7ACF8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582457" y="3509726"/>
                  <a:ext cx="35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325" name="Ink 9324">
                  <a:extLst>
                    <a:ext uri="{FF2B5EF4-FFF2-40B4-BE49-F238E27FC236}">
                      <a16:creationId xmlns:a16="http://schemas.microsoft.com/office/drawing/2014/main" id="{4AD99EC6-5EEF-0B2D-D866-1E9409E09DE9}"/>
                    </a:ext>
                  </a:extLst>
                </p14:cNvPr>
                <p14:cNvContentPartPr/>
                <p14:nvPr/>
              </p14:nvContentPartPr>
              <p14:xfrm>
                <a:off x="4594697" y="3510446"/>
                <a:ext cx="222120" cy="359280"/>
              </p14:xfrm>
            </p:contentPart>
          </mc:Choice>
          <mc:Fallback>
            <p:pic>
              <p:nvPicPr>
                <p:cNvPr id="9325" name="Ink 9324">
                  <a:extLst>
                    <a:ext uri="{FF2B5EF4-FFF2-40B4-BE49-F238E27FC236}">
                      <a16:creationId xmlns:a16="http://schemas.microsoft.com/office/drawing/2014/main" id="{4AD99EC6-5EEF-0B2D-D866-1E9409E09DE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88577" y="3504326"/>
                  <a:ext cx="234360" cy="37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9326" name="Ink 9325">
                <a:extLst>
                  <a:ext uri="{FF2B5EF4-FFF2-40B4-BE49-F238E27FC236}">
                    <a16:creationId xmlns:a16="http://schemas.microsoft.com/office/drawing/2014/main" id="{2F7CD055-3CDA-7CB4-1987-CFB64EC73B99}"/>
                  </a:ext>
                </a:extLst>
              </p14:cNvPr>
              <p14:cNvContentPartPr/>
              <p14:nvPr/>
            </p14:nvContentPartPr>
            <p14:xfrm>
              <a:off x="3329520" y="4298846"/>
              <a:ext cx="282960" cy="347400"/>
            </p14:xfrm>
          </p:contentPart>
        </mc:Choice>
        <mc:Fallback>
          <p:pic>
            <p:nvPicPr>
              <p:cNvPr id="9326" name="Ink 9325">
                <a:extLst>
                  <a:ext uri="{FF2B5EF4-FFF2-40B4-BE49-F238E27FC236}">
                    <a16:creationId xmlns:a16="http://schemas.microsoft.com/office/drawing/2014/main" id="{2F7CD055-3CDA-7CB4-1987-CFB64EC73B9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323400" y="4292726"/>
                <a:ext cx="295200" cy="3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27" name="Group 9326">
            <a:extLst>
              <a:ext uri="{FF2B5EF4-FFF2-40B4-BE49-F238E27FC236}">
                <a16:creationId xmlns:a16="http://schemas.microsoft.com/office/drawing/2014/main" id="{3B48BA63-BE77-201D-9969-130314EFAB1C}"/>
              </a:ext>
            </a:extLst>
          </p:cNvPr>
          <p:cNvGrpSpPr/>
          <p:nvPr/>
        </p:nvGrpSpPr>
        <p:grpSpPr>
          <a:xfrm>
            <a:off x="4565040" y="4308566"/>
            <a:ext cx="628920" cy="442800"/>
            <a:chOff x="6959897" y="3394166"/>
            <a:chExt cx="62892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328" name="Ink 9327">
                  <a:extLst>
                    <a:ext uri="{FF2B5EF4-FFF2-40B4-BE49-F238E27FC236}">
                      <a16:creationId xmlns:a16="http://schemas.microsoft.com/office/drawing/2014/main" id="{9964BF6A-FFD2-6F8B-966F-36873498FEEA}"/>
                    </a:ext>
                  </a:extLst>
                </p14:cNvPr>
                <p14:cNvContentPartPr/>
                <p14:nvPr/>
              </p14:nvContentPartPr>
              <p14:xfrm>
                <a:off x="6959897" y="3394166"/>
                <a:ext cx="177120" cy="442800"/>
              </p14:xfrm>
            </p:contentPart>
          </mc:Choice>
          <mc:Fallback>
            <p:pic>
              <p:nvPicPr>
                <p:cNvPr id="9328" name="Ink 9327">
                  <a:extLst>
                    <a:ext uri="{FF2B5EF4-FFF2-40B4-BE49-F238E27FC236}">
                      <a16:creationId xmlns:a16="http://schemas.microsoft.com/office/drawing/2014/main" id="{9964BF6A-FFD2-6F8B-966F-36873498FEE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953777" y="3388046"/>
                  <a:ext cx="1893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329" name="Ink 9328">
                  <a:extLst>
                    <a:ext uri="{FF2B5EF4-FFF2-40B4-BE49-F238E27FC236}">
                      <a16:creationId xmlns:a16="http://schemas.microsoft.com/office/drawing/2014/main" id="{165E4ED7-E763-9BA7-27C0-BA34AA787A04}"/>
                    </a:ext>
                  </a:extLst>
                </p14:cNvPr>
                <p14:cNvContentPartPr/>
                <p14:nvPr/>
              </p14:nvContentPartPr>
              <p14:xfrm>
                <a:off x="7224137" y="3625286"/>
                <a:ext cx="64080" cy="79920"/>
              </p14:xfrm>
            </p:contentPart>
          </mc:Choice>
          <mc:Fallback>
            <p:pic>
              <p:nvPicPr>
                <p:cNvPr id="9329" name="Ink 9328">
                  <a:extLst>
                    <a:ext uri="{FF2B5EF4-FFF2-40B4-BE49-F238E27FC236}">
                      <a16:creationId xmlns:a16="http://schemas.microsoft.com/office/drawing/2014/main" id="{165E4ED7-E763-9BA7-27C0-BA34AA787A0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18017" y="3619166"/>
                  <a:ext cx="76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330" name="Ink 9329">
                  <a:extLst>
                    <a:ext uri="{FF2B5EF4-FFF2-40B4-BE49-F238E27FC236}">
                      <a16:creationId xmlns:a16="http://schemas.microsoft.com/office/drawing/2014/main" id="{84E5A39B-BC6B-9D42-6934-0FFEFD84F37D}"/>
                    </a:ext>
                  </a:extLst>
                </p14:cNvPr>
                <p14:cNvContentPartPr/>
                <p14:nvPr/>
              </p14:nvContentPartPr>
              <p14:xfrm>
                <a:off x="7431857" y="3420086"/>
                <a:ext cx="156960" cy="372600"/>
              </p14:xfrm>
            </p:contentPart>
          </mc:Choice>
          <mc:Fallback>
            <p:pic>
              <p:nvPicPr>
                <p:cNvPr id="9330" name="Ink 9329">
                  <a:extLst>
                    <a:ext uri="{FF2B5EF4-FFF2-40B4-BE49-F238E27FC236}">
                      <a16:creationId xmlns:a16="http://schemas.microsoft.com/office/drawing/2014/main" id="{84E5A39B-BC6B-9D42-6934-0FFEFD84F37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25737" y="3413966"/>
                  <a:ext cx="16920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1" name="Group 9330">
            <a:extLst>
              <a:ext uri="{FF2B5EF4-FFF2-40B4-BE49-F238E27FC236}">
                <a16:creationId xmlns:a16="http://schemas.microsoft.com/office/drawing/2014/main" id="{C4626137-4FCF-ABBE-94CB-3D12DB8B64F4}"/>
              </a:ext>
            </a:extLst>
          </p:cNvPr>
          <p:cNvGrpSpPr/>
          <p:nvPr/>
        </p:nvGrpSpPr>
        <p:grpSpPr>
          <a:xfrm>
            <a:off x="5853840" y="4355366"/>
            <a:ext cx="318240" cy="362520"/>
            <a:chOff x="8248697" y="3440966"/>
            <a:chExt cx="31824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332" name="Ink 9331">
                  <a:extLst>
                    <a:ext uri="{FF2B5EF4-FFF2-40B4-BE49-F238E27FC236}">
                      <a16:creationId xmlns:a16="http://schemas.microsoft.com/office/drawing/2014/main" id="{35A0E96B-3B67-ADF6-D2B8-6F03C3DCD526}"/>
                    </a:ext>
                  </a:extLst>
                </p14:cNvPr>
                <p14:cNvContentPartPr/>
                <p14:nvPr/>
              </p14:nvContentPartPr>
              <p14:xfrm>
                <a:off x="8248697" y="3440966"/>
                <a:ext cx="198360" cy="362520"/>
              </p14:xfrm>
            </p:contentPart>
          </mc:Choice>
          <mc:Fallback>
            <p:pic>
              <p:nvPicPr>
                <p:cNvPr id="9332" name="Ink 9331">
                  <a:extLst>
                    <a:ext uri="{FF2B5EF4-FFF2-40B4-BE49-F238E27FC236}">
                      <a16:creationId xmlns:a16="http://schemas.microsoft.com/office/drawing/2014/main" id="{35A0E96B-3B67-ADF6-D2B8-6F03C3DCD52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42577" y="3434846"/>
                  <a:ext cx="2106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333" name="Ink 9332">
                  <a:extLst>
                    <a:ext uri="{FF2B5EF4-FFF2-40B4-BE49-F238E27FC236}">
                      <a16:creationId xmlns:a16="http://schemas.microsoft.com/office/drawing/2014/main" id="{C3C809D5-6C0E-3CE9-CCC5-9C970F7F6689}"/>
                    </a:ext>
                  </a:extLst>
                </p14:cNvPr>
                <p14:cNvContentPartPr/>
                <p14:nvPr/>
              </p14:nvContentPartPr>
              <p14:xfrm>
                <a:off x="8547497" y="3628526"/>
                <a:ext cx="19440" cy="36000"/>
              </p14:xfrm>
            </p:contentPart>
          </mc:Choice>
          <mc:Fallback>
            <p:pic>
              <p:nvPicPr>
                <p:cNvPr id="9333" name="Ink 9332">
                  <a:extLst>
                    <a:ext uri="{FF2B5EF4-FFF2-40B4-BE49-F238E27FC236}">
                      <a16:creationId xmlns:a16="http://schemas.microsoft.com/office/drawing/2014/main" id="{C3C809D5-6C0E-3CE9-CCC5-9C970F7F668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541377" y="3622406"/>
                  <a:ext cx="316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4" name="Group 9333">
            <a:extLst>
              <a:ext uri="{FF2B5EF4-FFF2-40B4-BE49-F238E27FC236}">
                <a16:creationId xmlns:a16="http://schemas.microsoft.com/office/drawing/2014/main" id="{5C0BB17B-C4BF-085E-7EC6-BC11CCB6B126}"/>
              </a:ext>
            </a:extLst>
          </p:cNvPr>
          <p:cNvGrpSpPr/>
          <p:nvPr/>
        </p:nvGrpSpPr>
        <p:grpSpPr>
          <a:xfrm>
            <a:off x="6354960" y="4305326"/>
            <a:ext cx="281880" cy="328680"/>
            <a:chOff x="8749817" y="3390926"/>
            <a:chExt cx="28188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335" name="Ink 9334">
                  <a:extLst>
                    <a:ext uri="{FF2B5EF4-FFF2-40B4-BE49-F238E27FC236}">
                      <a16:creationId xmlns:a16="http://schemas.microsoft.com/office/drawing/2014/main" id="{7E8B94D9-93A9-F4B9-D630-E44F3CB14C3C}"/>
                    </a:ext>
                  </a:extLst>
                </p14:cNvPr>
                <p14:cNvContentPartPr/>
                <p14:nvPr/>
              </p14:nvContentPartPr>
              <p14:xfrm>
                <a:off x="8749817" y="3438806"/>
                <a:ext cx="177120" cy="280800"/>
              </p14:xfrm>
            </p:contentPart>
          </mc:Choice>
          <mc:Fallback>
            <p:pic>
              <p:nvPicPr>
                <p:cNvPr id="9335" name="Ink 9334">
                  <a:extLst>
                    <a:ext uri="{FF2B5EF4-FFF2-40B4-BE49-F238E27FC236}">
                      <a16:creationId xmlns:a16="http://schemas.microsoft.com/office/drawing/2014/main" id="{7E8B94D9-93A9-F4B9-D630-E44F3CB14C3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43697" y="3432686"/>
                  <a:ext cx="189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336" name="Ink 9335">
                  <a:extLst>
                    <a:ext uri="{FF2B5EF4-FFF2-40B4-BE49-F238E27FC236}">
                      <a16:creationId xmlns:a16="http://schemas.microsoft.com/office/drawing/2014/main" id="{76E71CCF-6E05-8CD6-F722-BA951871CAE5}"/>
                    </a:ext>
                  </a:extLst>
                </p14:cNvPr>
                <p14:cNvContentPartPr/>
                <p14:nvPr/>
              </p14:nvContentPartPr>
              <p14:xfrm>
                <a:off x="8755217" y="3390926"/>
                <a:ext cx="276480" cy="52200"/>
              </p14:xfrm>
            </p:contentPart>
          </mc:Choice>
          <mc:Fallback>
            <p:pic>
              <p:nvPicPr>
                <p:cNvPr id="9336" name="Ink 9335">
                  <a:extLst>
                    <a:ext uri="{FF2B5EF4-FFF2-40B4-BE49-F238E27FC236}">
                      <a16:creationId xmlns:a16="http://schemas.microsoft.com/office/drawing/2014/main" id="{76E71CCF-6E05-8CD6-F722-BA951871CAE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49097" y="3384806"/>
                  <a:ext cx="2887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7" name="Group 9336">
            <a:extLst>
              <a:ext uri="{FF2B5EF4-FFF2-40B4-BE49-F238E27FC236}">
                <a16:creationId xmlns:a16="http://schemas.microsoft.com/office/drawing/2014/main" id="{6C879DBF-5CDF-AA73-5407-44D63F02A08B}"/>
              </a:ext>
            </a:extLst>
          </p:cNvPr>
          <p:cNvGrpSpPr/>
          <p:nvPr/>
        </p:nvGrpSpPr>
        <p:grpSpPr>
          <a:xfrm>
            <a:off x="4557840" y="5149526"/>
            <a:ext cx="613080" cy="394200"/>
            <a:chOff x="6952697" y="4235126"/>
            <a:chExt cx="61308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338" name="Ink 9337">
                  <a:extLst>
                    <a:ext uri="{FF2B5EF4-FFF2-40B4-BE49-F238E27FC236}">
                      <a16:creationId xmlns:a16="http://schemas.microsoft.com/office/drawing/2014/main" id="{737FCBB0-143E-5A6C-131A-1B7FB1B20727}"/>
                    </a:ext>
                  </a:extLst>
                </p14:cNvPr>
                <p14:cNvContentPartPr/>
                <p14:nvPr/>
              </p14:nvContentPartPr>
              <p14:xfrm>
                <a:off x="6952697" y="4263926"/>
                <a:ext cx="203400" cy="365400"/>
              </p14:xfrm>
            </p:contentPart>
          </mc:Choice>
          <mc:Fallback>
            <p:pic>
              <p:nvPicPr>
                <p:cNvPr id="9338" name="Ink 9337">
                  <a:extLst>
                    <a:ext uri="{FF2B5EF4-FFF2-40B4-BE49-F238E27FC236}">
                      <a16:creationId xmlns:a16="http://schemas.microsoft.com/office/drawing/2014/main" id="{737FCBB0-143E-5A6C-131A-1B7FB1B2072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46577" y="4257806"/>
                  <a:ext cx="2156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339" name="Ink 9338">
                  <a:extLst>
                    <a:ext uri="{FF2B5EF4-FFF2-40B4-BE49-F238E27FC236}">
                      <a16:creationId xmlns:a16="http://schemas.microsoft.com/office/drawing/2014/main" id="{C2C705CE-AEBE-DF27-EE00-5BEE5497590A}"/>
                    </a:ext>
                  </a:extLst>
                </p14:cNvPr>
                <p14:cNvContentPartPr/>
                <p14:nvPr/>
              </p14:nvContentPartPr>
              <p14:xfrm>
                <a:off x="7250057" y="4457246"/>
                <a:ext cx="27000" cy="20520"/>
              </p14:xfrm>
            </p:contentPart>
          </mc:Choice>
          <mc:Fallback>
            <p:pic>
              <p:nvPicPr>
                <p:cNvPr id="9339" name="Ink 9338">
                  <a:extLst>
                    <a:ext uri="{FF2B5EF4-FFF2-40B4-BE49-F238E27FC236}">
                      <a16:creationId xmlns:a16="http://schemas.microsoft.com/office/drawing/2014/main" id="{C2C705CE-AEBE-DF27-EE00-5BEE5497590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43937" y="4451126"/>
                  <a:ext cx="39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340" name="Ink 9339">
                  <a:extLst>
                    <a:ext uri="{FF2B5EF4-FFF2-40B4-BE49-F238E27FC236}">
                      <a16:creationId xmlns:a16="http://schemas.microsoft.com/office/drawing/2014/main" id="{3658E9A0-457B-7F4C-0508-EB0E6FC4DA9D}"/>
                    </a:ext>
                  </a:extLst>
                </p14:cNvPr>
                <p14:cNvContentPartPr/>
                <p14:nvPr/>
              </p14:nvContentPartPr>
              <p14:xfrm>
                <a:off x="7422497" y="4235126"/>
                <a:ext cx="143280" cy="309960"/>
              </p14:xfrm>
            </p:contentPart>
          </mc:Choice>
          <mc:Fallback>
            <p:pic>
              <p:nvPicPr>
                <p:cNvPr id="9340" name="Ink 9339">
                  <a:extLst>
                    <a:ext uri="{FF2B5EF4-FFF2-40B4-BE49-F238E27FC236}">
                      <a16:creationId xmlns:a16="http://schemas.microsoft.com/office/drawing/2014/main" id="{3658E9A0-457B-7F4C-0508-EB0E6FC4DA9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16377" y="4229006"/>
                  <a:ext cx="15552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41" name="Group 9340">
            <a:extLst>
              <a:ext uri="{FF2B5EF4-FFF2-40B4-BE49-F238E27FC236}">
                <a16:creationId xmlns:a16="http://schemas.microsoft.com/office/drawing/2014/main" id="{DF87075C-A3C7-E60A-AE98-DED62ABE0587}"/>
              </a:ext>
            </a:extLst>
          </p:cNvPr>
          <p:cNvGrpSpPr/>
          <p:nvPr/>
        </p:nvGrpSpPr>
        <p:grpSpPr>
          <a:xfrm>
            <a:off x="5827200" y="5037926"/>
            <a:ext cx="623520" cy="321840"/>
            <a:chOff x="8222057" y="4123526"/>
            <a:chExt cx="62352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9342" name="Ink 9341">
                  <a:extLst>
                    <a:ext uri="{FF2B5EF4-FFF2-40B4-BE49-F238E27FC236}">
                      <a16:creationId xmlns:a16="http://schemas.microsoft.com/office/drawing/2014/main" id="{8140E090-7D8E-CECD-3945-DC0F18A0082C}"/>
                    </a:ext>
                  </a:extLst>
                </p14:cNvPr>
                <p14:cNvContentPartPr/>
                <p14:nvPr/>
              </p14:nvContentPartPr>
              <p14:xfrm>
                <a:off x="8222057" y="4160606"/>
                <a:ext cx="200160" cy="284760"/>
              </p14:xfrm>
            </p:contentPart>
          </mc:Choice>
          <mc:Fallback>
            <p:pic>
              <p:nvPicPr>
                <p:cNvPr id="9342" name="Ink 9341">
                  <a:extLst>
                    <a:ext uri="{FF2B5EF4-FFF2-40B4-BE49-F238E27FC236}">
                      <a16:creationId xmlns:a16="http://schemas.microsoft.com/office/drawing/2014/main" id="{8140E090-7D8E-CECD-3945-DC0F18A0082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215937" y="4154486"/>
                  <a:ext cx="2124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343" name="Ink 9342">
                  <a:extLst>
                    <a:ext uri="{FF2B5EF4-FFF2-40B4-BE49-F238E27FC236}">
                      <a16:creationId xmlns:a16="http://schemas.microsoft.com/office/drawing/2014/main" id="{9A27A9C5-61CF-4D1B-E943-41E8029003BE}"/>
                    </a:ext>
                  </a:extLst>
                </p14:cNvPr>
                <p14:cNvContentPartPr/>
                <p14:nvPr/>
              </p14:nvContentPartPr>
              <p14:xfrm>
                <a:off x="8547857" y="4304966"/>
                <a:ext cx="15120" cy="41040"/>
              </p14:xfrm>
            </p:contentPart>
          </mc:Choice>
          <mc:Fallback>
            <p:pic>
              <p:nvPicPr>
                <p:cNvPr id="9343" name="Ink 9342">
                  <a:extLst>
                    <a:ext uri="{FF2B5EF4-FFF2-40B4-BE49-F238E27FC236}">
                      <a16:creationId xmlns:a16="http://schemas.microsoft.com/office/drawing/2014/main" id="{9A27A9C5-61CF-4D1B-E943-41E8029003B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541737" y="4298846"/>
                  <a:ext cx="27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9344" name="Ink 9343">
                  <a:extLst>
                    <a:ext uri="{FF2B5EF4-FFF2-40B4-BE49-F238E27FC236}">
                      <a16:creationId xmlns:a16="http://schemas.microsoft.com/office/drawing/2014/main" id="{F868F57D-8886-0D53-4952-0CA3E05F379A}"/>
                    </a:ext>
                  </a:extLst>
                </p14:cNvPr>
                <p14:cNvContentPartPr/>
                <p14:nvPr/>
              </p14:nvContentPartPr>
              <p14:xfrm>
                <a:off x="8674577" y="4123526"/>
                <a:ext cx="171000" cy="318240"/>
              </p14:xfrm>
            </p:contentPart>
          </mc:Choice>
          <mc:Fallback>
            <p:pic>
              <p:nvPicPr>
                <p:cNvPr id="9344" name="Ink 9343">
                  <a:extLst>
                    <a:ext uri="{FF2B5EF4-FFF2-40B4-BE49-F238E27FC236}">
                      <a16:creationId xmlns:a16="http://schemas.microsoft.com/office/drawing/2014/main" id="{F868F57D-8886-0D53-4952-0CA3E05F379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668457" y="4117406"/>
                  <a:ext cx="183240" cy="33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700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B81B4-2EBA-063C-2376-C4A2E801E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4C1839-79E4-0B02-D92A-513594788BD4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 Prototype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8AAF0B-A741-6C2E-CEE7-079C01A2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D11395F1-1D89-0431-86ED-B56828727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F2F8F2EB-CF59-6BFC-DEE9-C019A9988DB8}"/>
              </a:ext>
            </a:extLst>
          </p:cNvPr>
          <p:cNvGrpSpPr/>
          <p:nvPr/>
        </p:nvGrpSpPr>
        <p:grpSpPr>
          <a:xfrm>
            <a:off x="1802400" y="1738166"/>
            <a:ext cx="374400" cy="338760"/>
            <a:chOff x="4197257" y="823766"/>
            <a:chExt cx="37440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078" name="Ink 3077">
                  <a:extLst>
                    <a:ext uri="{FF2B5EF4-FFF2-40B4-BE49-F238E27FC236}">
                      <a16:creationId xmlns:a16="http://schemas.microsoft.com/office/drawing/2014/main" id="{878B180F-B613-EB65-F051-D6CDC28D03BA}"/>
                    </a:ext>
                  </a:extLst>
                </p14:cNvPr>
                <p14:cNvContentPartPr/>
                <p14:nvPr/>
              </p14:nvContentPartPr>
              <p14:xfrm>
                <a:off x="4197257" y="823766"/>
                <a:ext cx="268200" cy="222840"/>
              </p14:xfrm>
            </p:contentPart>
          </mc:Choice>
          <mc:Fallback>
            <p:pic>
              <p:nvPicPr>
                <p:cNvPr id="3078" name="Ink 3077">
                  <a:extLst>
                    <a:ext uri="{FF2B5EF4-FFF2-40B4-BE49-F238E27FC236}">
                      <a16:creationId xmlns:a16="http://schemas.microsoft.com/office/drawing/2014/main" id="{878B180F-B613-EB65-F051-D6CDC28D03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1137" y="817646"/>
                  <a:ext cx="280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79" name="Ink 3078">
                  <a:extLst>
                    <a:ext uri="{FF2B5EF4-FFF2-40B4-BE49-F238E27FC236}">
                      <a16:creationId xmlns:a16="http://schemas.microsoft.com/office/drawing/2014/main" id="{4A172C02-F4F2-0300-ED14-389D58DF4D60}"/>
                    </a:ext>
                  </a:extLst>
                </p14:cNvPr>
                <p14:cNvContentPartPr/>
                <p14:nvPr/>
              </p14:nvContentPartPr>
              <p14:xfrm>
                <a:off x="4544297" y="1018166"/>
                <a:ext cx="27360" cy="144360"/>
              </p14:xfrm>
            </p:contentPart>
          </mc:Choice>
          <mc:Fallback>
            <p:pic>
              <p:nvPicPr>
                <p:cNvPr id="3079" name="Ink 3078">
                  <a:extLst>
                    <a:ext uri="{FF2B5EF4-FFF2-40B4-BE49-F238E27FC236}">
                      <a16:creationId xmlns:a16="http://schemas.microsoft.com/office/drawing/2014/main" id="{4A172C02-F4F2-0300-ED14-389D58DF4D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8177" y="1012046"/>
                  <a:ext cx="396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0" name="Group 3079">
            <a:extLst>
              <a:ext uri="{FF2B5EF4-FFF2-40B4-BE49-F238E27FC236}">
                <a16:creationId xmlns:a16="http://schemas.microsoft.com/office/drawing/2014/main" id="{CB1865BF-B584-29E8-BCAE-103FDD074946}"/>
              </a:ext>
            </a:extLst>
          </p:cNvPr>
          <p:cNvGrpSpPr/>
          <p:nvPr/>
        </p:nvGrpSpPr>
        <p:grpSpPr>
          <a:xfrm>
            <a:off x="2999760" y="1725926"/>
            <a:ext cx="545760" cy="370080"/>
            <a:chOff x="5394617" y="811526"/>
            <a:chExt cx="54576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081" name="Ink 3080">
                  <a:extLst>
                    <a:ext uri="{FF2B5EF4-FFF2-40B4-BE49-F238E27FC236}">
                      <a16:creationId xmlns:a16="http://schemas.microsoft.com/office/drawing/2014/main" id="{AFBD6890-7EEE-540B-1FDB-D886F4069DEE}"/>
                    </a:ext>
                  </a:extLst>
                </p14:cNvPr>
                <p14:cNvContentPartPr/>
                <p14:nvPr/>
              </p14:nvContentPartPr>
              <p14:xfrm>
                <a:off x="5394617" y="811526"/>
                <a:ext cx="307080" cy="180360"/>
              </p14:xfrm>
            </p:contentPart>
          </mc:Choice>
          <mc:Fallback>
            <p:pic>
              <p:nvPicPr>
                <p:cNvPr id="3081" name="Ink 3080">
                  <a:extLst>
                    <a:ext uri="{FF2B5EF4-FFF2-40B4-BE49-F238E27FC236}">
                      <a16:creationId xmlns:a16="http://schemas.microsoft.com/office/drawing/2014/main" id="{AFBD6890-7EEE-540B-1FDB-D886F4069D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88497" y="805406"/>
                  <a:ext cx="319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994050DC-C1E9-7445-B805-877B31536847}"/>
                    </a:ext>
                  </a:extLst>
                </p14:cNvPr>
                <p14:cNvContentPartPr/>
                <p14:nvPr/>
              </p14:nvContentPartPr>
              <p14:xfrm>
                <a:off x="5735897" y="974246"/>
                <a:ext cx="204480" cy="20736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994050DC-C1E9-7445-B805-877B3153684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9788" y="968126"/>
                  <a:ext cx="216698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8B078F78-0E0F-4B85-E454-DA6F8FF55545}"/>
              </a:ext>
            </a:extLst>
          </p:cNvPr>
          <p:cNvGrpSpPr/>
          <p:nvPr/>
        </p:nvGrpSpPr>
        <p:grpSpPr>
          <a:xfrm>
            <a:off x="4185960" y="1723766"/>
            <a:ext cx="517320" cy="374760"/>
            <a:chOff x="6580817" y="809366"/>
            <a:chExt cx="51732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353D75CD-D2E0-F062-1B31-9ABBC4332F87}"/>
                    </a:ext>
                  </a:extLst>
                </p14:cNvPr>
                <p14:cNvContentPartPr/>
                <p14:nvPr/>
              </p14:nvContentPartPr>
              <p14:xfrm>
                <a:off x="6580817" y="809366"/>
                <a:ext cx="279720" cy="192960"/>
              </p14:xfrm>
            </p:contentPart>
          </mc:Choice>
          <mc:Fallback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353D75CD-D2E0-F062-1B31-9ABBC4332F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74697" y="803246"/>
                  <a:ext cx="291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085" name="Ink 3084">
                  <a:extLst>
                    <a:ext uri="{FF2B5EF4-FFF2-40B4-BE49-F238E27FC236}">
                      <a16:creationId xmlns:a16="http://schemas.microsoft.com/office/drawing/2014/main" id="{148B7EAD-1960-E791-D869-69EC9919C620}"/>
                    </a:ext>
                  </a:extLst>
                </p14:cNvPr>
                <p14:cNvContentPartPr/>
                <p14:nvPr/>
              </p14:nvContentPartPr>
              <p14:xfrm>
                <a:off x="6917057" y="964166"/>
                <a:ext cx="181080" cy="219960"/>
              </p14:xfrm>
            </p:contentPart>
          </mc:Choice>
          <mc:Fallback>
            <p:pic>
              <p:nvPicPr>
                <p:cNvPr id="3085" name="Ink 3084">
                  <a:extLst>
                    <a:ext uri="{FF2B5EF4-FFF2-40B4-BE49-F238E27FC236}">
                      <a16:creationId xmlns:a16="http://schemas.microsoft.com/office/drawing/2014/main" id="{148B7EAD-1960-E791-D869-69EC9919C6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10937" y="958046"/>
                  <a:ext cx="19332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2F610DCF-6E4F-C747-CB3A-88F313A63208}"/>
              </a:ext>
            </a:extLst>
          </p:cNvPr>
          <p:cNvGrpSpPr/>
          <p:nvPr/>
        </p:nvGrpSpPr>
        <p:grpSpPr>
          <a:xfrm>
            <a:off x="5539560" y="1651406"/>
            <a:ext cx="657360" cy="453600"/>
            <a:chOff x="7934417" y="737006"/>
            <a:chExt cx="65736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87" name="Ink 3086">
                  <a:extLst>
                    <a:ext uri="{FF2B5EF4-FFF2-40B4-BE49-F238E27FC236}">
                      <a16:creationId xmlns:a16="http://schemas.microsoft.com/office/drawing/2014/main" id="{143E7EDC-AF6F-DF56-7D73-BD7A3CD3E49B}"/>
                    </a:ext>
                  </a:extLst>
                </p14:cNvPr>
                <p14:cNvContentPartPr/>
                <p14:nvPr/>
              </p14:nvContentPartPr>
              <p14:xfrm>
                <a:off x="7934417" y="737006"/>
                <a:ext cx="429120" cy="243720"/>
              </p14:xfrm>
            </p:contentPart>
          </mc:Choice>
          <mc:Fallback>
            <p:pic>
              <p:nvPicPr>
                <p:cNvPr id="3087" name="Ink 3086">
                  <a:extLst>
                    <a:ext uri="{FF2B5EF4-FFF2-40B4-BE49-F238E27FC236}">
                      <a16:creationId xmlns:a16="http://schemas.microsoft.com/office/drawing/2014/main" id="{143E7EDC-AF6F-DF56-7D73-BD7A3CD3E4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28292" y="730895"/>
                  <a:ext cx="441370" cy="255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88" name="Ink 3087">
                  <a:extLst>
                    <a:ext uri="{FF2B5EF4-FFF2-40B4-BE49-F238E27FC236}">
                      <a16:creationId xmlns:a16="http://schemas.microsoft.com/office/drawing/2014/main" id="{5DA7B13F-8B20-0A5C-EA47-F09D2F4B737C}"/>
                    </a:ext>
                  </a:extLst>
                </p14:cNvPr>
                <p14:cNvContentPartPr/>
                <p14:nvPr/>
              </p14:nvContentPartPr>
              <p14:xfrm>
                <a:off x="8418617" y="921686"/>
                <a:ext cx="173160" cy="268920"/>
              </p14:xfrm>
            </p:contentPart>
          </mc:Choice>
          <mc:Fallback>
            <p:pic>
              <p:nvPicPr>
                <p:cNvPr id="3088" name="Ink 3087">
                  <a:extLst>
                    <a:ext uri="{FF2B5EF4-FFF2-40B4-BE49-F238E27FC236}">
                      <a16:creationId xmlns:a16="http://schemas.microsoft.com/office/drawing/2014/main" id="{5DA7B13F-8B20-0A5C-EA47-F09D2F4B73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12484" y="915558"/>
                  <a:ext cx="185426" cy="2811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B2636FAB-C5DC-7CBF-D974-EE1F7624BDFB}"/>
              </a:ext>
            </a:extLst>
          </p:cNvPr>
          <p:cNvGrpSpPr/>
          <p:nvPr/>
        </p:nvGrpSpPr>
        <p:grpSpPr>
          <a:xfrm>
            <a:off x="4414560" y="2330366"/>
            <a:ext cx="684000" cy="247320"/>
            <a:chOff x="6809417" y="1415966"/>
            <a:chExt cx="68400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90" name="Ink 3089">
                  <a:extLst>
                    <a:ext uri="{FF2B5EF4-FFF2-40B4-BE49-F238E27FC236}">
                      <a16:creationId xmlns:a16="http://schemas.microsoft.com/office/drawing/2014/main" id="{95645B5C-6429-39C1-0F0C-A2592989CBCA}"/>
                    </a:ext>
                  </a:extLst>
                </p14:cNvPr>
                <p14:cNvContentPartPr/>
                <p14:nvPr/>
              </p14:nvContentPartPr>
              <p14:xfrm>
                <a:off x="6809417" y="1415966"/>
                <a:ext cx="197280" cy="230760"/>
              </p14:xfrm>
            </p:contentPart>
          </mc:Choice>
          <mc:Fallback>
            <p:pic>
              <p:nvPicPr>
                <p:cNvPr id="3090" name="Ink 3089">
                  <a:extLst>
                    <a:ext uri="{FF2B5EF4-FFF2-40B4-BE49-F238E27FC236}">
                      <a16:creationId xmlns:a16="http://schemas.microsoft.com/office/drawing/2014/main" id="{95645B5C-6429-39C1-0F0C-A2592989CB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03286" y="1409856"/>
                  <a:ext cx="209542" cy="242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F03B0F9A-1E26-E96A-F4A5-6019D00A6655}"/>
                    </a:ext>
                  </a:extLst>
                </p14:cNvPr>
                <p14:cNvContentPartPr/>
                <p14:nvPr/>
              </p14:nvContentPartPr>
              <p14:xfrm>
                <a:off x="7094537" y="1516406"/>
                <a:ext cx="31680" cy="39600"/>
              </p14:xfrm>
            </p:contentPart>
          </mc:Choice>
          <mc:Fallback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F03B0F9A-1E26-E96A-F4A5-6019D00A66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8417" y="1510286"/>
                  <a:ext cx="43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92" name="Ink 3091">
                  <a:extLst>
                    <a:ext uri="{FF2B5EF4-FFF2-40B4-BE49-F238E27FC236}">
                      <a16:creationId xmlns:a16="http://schemas.microsoft.com/office/drawing/2014/main" id="{A65D4BEB-ABCF-7288-3370-A69E567B1A48}"/>
                    </a:ext>
                  </a:extLst>
                </p14:cNvPr>
                <p14:cNvContentPartPr/>
                <p14:nvPr/>
              </p14:nvContentPartPr>
              <p14:xfrm>
                <a:off x="7190297" y="1450166"/>
                <a:ext cx="303120" cy="213120"/>
              </p14:xfrm>
            </p:contentPart>
          </mc:Choice>
          <mc:Fallback>
            <p:pic>
              <p:nvPicPr>
                <p:cNvPr id="3092" name="Ink 3091">
                  <a:extLst>
                    <a:ext uri="{FF2B5EF4-FFF2-40B4-BE49-F238E27FC236}">
                      <a16:creationId xmlns:a16="http://schemas.microsoft.com/office/drawing/2014/main" id="{A65D4BEB-ABCF-7288-3370-A69E567B1A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84177" y="1444046"/>
                  <a:ext cx="3153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62161411-B512-47B1-AF16-A7C3F095C440}"/>
              </a:ext>
            </a:extLst>
          </p:cNvPr>
          <p:cNvGrpSpPr/>
          <p:nvPr/>
        </p:nvGrpSpPr>
        <p:grpSpPr>
          <a:xfrm>
            <a:off x="5772480" y="2241086"/>
            <a:ext cx="395640" cy="298080"/>
            <a:chOff x="8167337" y="1326686"/>
            <a:chExt cx="39564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094" name="Ink 3093">
                  <a:extLst>
                    <a:ext uri="{FF2B5EF4-FFF2-40B4-BE49-F238E27FC236}">
                      <a16:creationId xmlns:a16="http://schemas.microsoft.com/office/drawing/2014/main" id="{F0B73990-B188-27AD-89F7-B788CC9BE5D9}"/>
                    </a:ext>
                  </a:extLst>
                </p14:cNvPr>
                <p14:cNvContentPartPr/>
                <p14:nvPr/>
              </p14:nvContentPartPr>
              <p14:xfrm>
                <a:off x="8167337" y="1380686"/>
                <a:ext cx="24120" cy="244080"/>
              </p14:xfrm>
            </p:contentPart>
          </mc:Choice>
          <mc:Fallback>
            <p:pic>
              <p:nvPicPr>
                <p:cNvPr id="3094" name="Ink 3093">
                  <a:extLst>
                    <a:ext uri="{FF2B5EF4-FFF2-40B4-BE49-F238E27FC236}">
                      <a16:creationId xmlns:a16="http://schemas.microsoft.com/office/drawing/2014/main" id="{F0B73990-B188-27AD-89F7-B788CC9BE5D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61217" y="1374566"/>
                  <a:ext cx="36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95" name="Ink 3094">
                  <a:extLst>
                    <a:ext uri="{FF2B5EF4-FFF2-40B4-BE49-F238E27FC236}">
                      <a16:creationId xmlns:a16="http://schemas.microsoft.com/office/drawing/2014/main" id="{D0FF3207-307F-3472-C188-BF3EB54D02BC}"/>
                    </a:ext>
                  </a:extLst>
                </p14:cNvPr>
                <p14:cNvContentPartPr/>
                <p14:nvPr/>
              </p14:nvContentPartPr>
              <p14:xfrm>
                <a:off x="8302697" y="1468166"/>
                <a:ext cx="45720" cy="52200"/>
              </p14:xfrm>
            </p:contentPart>
          </mc:Choice>
          <mc:Fallback>
            <p:pic>
              <p:nvPicPr>
                <p:cNvPr id="3095" name="Ink 3094">
                  <a:extLst>
                    <a:ext uri="{FF2B5EF4-FFF2-40B4-BE49-F238E27FC236}">
                      <a16:creationId xmlns:a16="http://schemas.microsoft.com/office/drawing/2014/main" id="{D0FF3207-307F-3472-C188-BF3EB54D02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96577" y="1462088"/>
                  <a:ext cx="57960" cy="64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96" name="Ink 3095">
                  <a:extLst>
                    <a:ext uri="{FF2B5EF4-FFF2-40B4-BE49-F238E27FC236}">
                      <a16:creationId xmlns:a16="http://schemas.microsoft.com/office/drawing/2014/main" id="{9E11D3EB-1A75-AC7B-EA63-9CEE4E5B1200}"/>
                    </a:ext>
                  </a:extLst>
                </p14:cNvPr>
                <p14:cNvContentPartPr/>
                <p14:nvPr/>
              </p14:nvContentPartPr>
              <p14:xfrm>
                <a:off x="8445617" y="1326686"/>
                <a:ext cx="117360" cy="281880"/>
              </p14:xfrm>
            </p:contentPart>
          </mc:Choice>
          <mc:Fallback>
            <p:pic>
              <p:nvPicPr>
                <p:cNvPr id="3096" name="Ink 3095">
                  <a:extLst>
                    <a:ext uri="{FF2B5EF4-FFF2-40B4-BE49-F238E27FC236}">
                      <a16:creationId xmlns:a16="http://schemas.microsoft.com/office/drawing/2014/main" id="{9E11D3EB-1A75-AC7B-EA63-9CEE4E5B12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39497" y="1320566"/>
                  <a:ext cx="12960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70DF9437-73BF-147F-4A00-52093C9319A9}"/>
              </a:ext>
            </a:extLst>
          </p:cNvPr>
          <p:cNvGrpSpPr/>
          <p:nvPr/>
        </p:nvGrpSpPr>
        <p:grpSpPr>
          <a:xfrm>
            <a:off x="4582320" y="2942006"/>
            <a:ext cx="453240" cy="335520"/>
            <a:chOff x="6977177" y="2027606"/>
            <a:chExt cx="45324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EEC19FD4-06FF-2D8E-9FC9-246B2E971214}"/>
                    </a:ext>
                  </a:extLst>
                </p14:cNvPr>
                <p14:cNvContentPartPr/>
                <p14:nvPr/>
              </p14:nvContentPartPr>
              <p14:xfrm>
                <a:off x="6977177" y="2027606"/>
                <a:ext cx="104760" cy="335520"/>
              </p14:xfrm>
            </p:contentPart>
          </mc:Choice>
          <mc:Fallback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EEC19FD4-06FF-2D8E-9FC9-246B2E97121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71036" y="2021486"/>
                  <a:ext cx="11704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08C355D0-28EC-6CFE-C2EC-E3BF08501C29}"/>
                    </a:ext>
                  </a:extLst>
                </p14:cNvPr>
                <p14:cNvContentPartPr/>
                <p14:nvPr/>
              </p14:nvContentPartPr>
              <p14:xfrm>
                <a:off x="7230257" y="2229566"/>
                <a:ext cx="7920" cy="42120"/>
              </p14:xfrm>
            </p:contentPart>
          </mc:Choice>
          <mc:Fallback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08C355D0-28EC-6CFE-C2EC-E3BF08501C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24137" y="2223393"/>
                  <a:ext cx="20160" cy="54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00" name="Ink 3099">
                  <a:extLst>
                    <a:ext uri="{FF2B5EF4-FFF2-40B4-BE49-F238E27FC236}">
                      <a16:creationId xmlns:a16="http://schemas.microsoft.com/office/drawing/2014/main" id="{13C1610F-F653-9592-A2ED-B5134611BD7B}"/>
                    </a:ext>
                  </a:extLst>
                </p14:cNvPr>
                <p14:cNvContentPartPr/>
                <p14:nvPr/>
              </p14:nvContentPartPr>
              <p14:xfrm>
                <a:off x="7312337" y="2093126"/>
                <a:ext cx="118080" cy="263880"/>
              </p14:xfrm>
            </p:contentPart>
          </mc:Choice>
          <mc:Fallback>
            <p:pic>
              <p:nvPicPr>
                <p:cNvPr id="3100" name="Ink 3099">
                  <a:extLst>
                    <a:ext uri="{FF2B5EF4-FFF2-40B4-BE49-F238E27FC236}">
                      <a16:creationId xmlns:a16="http://schemas.microsoft.com/office/drawing/2014/main" id="{13C1610F-F653-9592-A2ED-B5134611BD7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06236" y="2086998"/>
                  <a:ext cx="130283" cy="27613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101" name="Ink 3100">
                <a:extLst>
                  <a:ext uri="{FF2B5EF4-FFF2-40B4-BE49-F238E27FC236}">
                    <a16:creationId xmlns:a16="http://schemas.microsoft.com/office/drawing/2014/main" id="{5ABA639D-1682-D1EF-78EF-75D715BEEB92}"/>
                  </a:ext>
                </a:extLst>
              </p14:cNvPr>
              <p14:cNvContentPartPr/>
              <p14:nvPr/>
            </p14:nvContentPartPr>
            <p14:xfrm>
              <a:off x="5715240" y="2936966"/>
              <a:ext cx="195120" cy="377640"/>
            </p14:xfrm>
          </p:contentPart>
        </mc:Choice>
        <mc:Fallback>
          <p:pic>
            <p:nvPicPr>
              <p:cNvPr id="3101" name="Ink 3100">
                <a:extLst>
                  <a:ext uri="{FF2B5EF4-FFF2-40B4-BE49-F238E27FC236}">
                    <a16:creationId xmlns:a16="http://schemas.microsoft.com/office/drawing/2014/main" id="{5ABA639D-1682-D1EF-78EF-75D715BEEB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09120" y="2930846"/>
                <a:ext cx="207360" cy="38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2" name="Group 3101">
            <a:extLst>
              <a:ext uri="{FF2B5EF4-FFF2-40B4-BE49-F238E27FC236}">
                <a16:creationId xmlns:a16="http://schemas.microsoft.com/office/drawing/2014/main" id="{FC66C470-613D-BBDC-1F25-81EACE360B14}"/>
              </a:ext>
            </a:extLst>
          </p:cNvPr>
          <p:cNvGrpSpPr/>
          <p:nvPr/>
        </p:nvGrpSpPr>
        <p:grpSpPr>
          <a:xfrm>
            <a:off x="4582680" y="3722126"/>
            <a:ext cx="190080" cy="257040"/>
            <a:chOff x="6977537" y="2807726"/>
            <a:chExt cx="19008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108CD152-E657-3FEC-3F0B-848683CCB0AD}"/>
                    </a:ext>
                  </a:extLst>
                </p14:cNvPr>
                <p14:cNvContentPartPr/>
                <p14:nvPr/>
              </p14:nvContentPartPr>
              <p14:xfrm>
                <a:off x="6977537" y="2807726"/>
                <a:ext cx="36000" cy="257040"/>
              </p14:xfrm>
            </p:contentPart>
          </mc:Choice>
          <mc:Fallback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108CD152-E657-3FEC-3F0B-848683CCB0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71417" y="2801597"/>
                  <a:ext cx="48240" cy="26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04" name="Ink 3103">
                  <a:extLst>
                    <a:ext uri="{FF2B5EF4-FFF2-40B4-BE49-F238E27FC236}">
                      <a16:creationId xmlns:a16="http://schemas.microsoft.com/office/drawing/2014/main" id="{2D2A5269-CF20-5F93-0EFA-D55572EF9943}"/>
                    </a:ext>
                  </a:extLst>
                </p14:cNvPr>
                <p14:cNvContentPartPr/>
                <p14:nvPr/>
              </p14:nvContentPartPr>
              <p14:xfrm>
                <a:off x="7161497" y="2941286"/>
                <a:ext cx="6120" cy="25560"/>
              </p14:xfrm>
            </p:contentPart>
          </mc:Choice>
          <mc:Fallback>
            <p:pic>
              <p:nvPicPr>
                <p:cNvPr id="3104" name="Ink 3103">
                  <a:extLst>
                    <a:ext uri="{FF2B5EF4-FFF2-40B4-BE49-F238E27FC236}">
                      <a16:creationId xmlns:a16="http://schemas.microsoft.com/office/drawing/2014/main" id="{2D2A5269-CF20-5F93-0EFA-D55572EF994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55377" y="2935166"/>
                  <a:ext cx="1836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105" name="Ink 3104">
                <a:extLst>
                  <a:ext uri="{FF2B5EF4-FFF2-40B4-BE49-F238E27FC236}">
                    <a16:creationId xmlns:a16="http://schemas.microsoft.com/office/drawing/2014/main" id="{CD12900F-D002-ECD3-2B2E-2B748041CABC}"/>
                  </a:ext>
                </a:extLst>
              </p14:cNvPr>
              <p14:cNvContentPartPr/>
              <p14:nvPr/>
            </p14:nvContentPartPr>
            <p14:xfrm>
              <a:off x="4954560" y="3716366"/>
              <a:ext cx="170640" cy="311760"/>
            </p14:xfrm>
          </p:contentPart>
        </mc:Choice>
        <mc:Fallback>
          <p:pic>
            <p:nvPicPr>
              <p:cNvPr id="3105" name="Ink 3104">
                <a:extLst>
                  <a:ext uri="{FF2B5EF4-FFF2-40B4-BE49-F238E27FC236}">
                    <a16:creationId xmlns:a16="http://schemas.microsoft.com/office/drawing/2014/main" id="{CD12900F-D002-ECD3-2B2E-2B748041CA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48440" y="3710253"/>
                <a:ext cx="182880" cy="323986"/>
              </a:xfrm>
              <a:prstGeom prst="rect">
                <a:avLst/>
              </a:prstGeom>
            </p:spPr>
          </p:pic>
        </mc:Fallback>
      </mc:AlternateContent>
      <p:grpSp>
        <p:nvGrpSpPr>
          <p:cNvPr id="3106" name="Group 3105">
            <a:extLst>
              <a:ext uri="{FF2B5EF4-FFF2-40B4-BE49-F238E27FC236}">
                <a16:creationId xmlns:a16="http://schemas.microsoft.com/office/drawing/2014/main" id="{3C5E1F6F-FCCB-FDE5-5B4A-2333DC4EB253}"/>
              </a:ext>
            </a:extLst>
          </p:cNvPr>
          <p:cNvGrpSpPr/>
          <p:nvPr/>
        </p:nvGrpSpPr>
        <p:grpSpPr>
          <a:xfrm>
            <a:off x="5907840" y="3592166"/>
            <a:ext cx="661680" cy="331560"/>
            <a:chOff x="8302697" y="2677766"/>
            <a:chExt cx="66168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F06D325B-2B8D-4B09-F194-B41AFDE2B18F}"/>
                    </a:ext>
                  </a:extLst>
                </p14:cNvPr>
                <p14:cNvContentPartPr/>
                <p14:nvPr/>
              </p14:nvContentPartPr>
              <p14:xfrm>
                <a:off x="8302697" y="2744366"/>
                <a:ext cx="134640" cy="262440"/>
              </p14:xfrm>
            </p:contentPart>
          </mc:Choice>
          <mc:Fallback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F06D325B-2B8D-4B09-F194-B41AFDE2B1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96577" y="2738246"/>
                  <a:ext cx="146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08" name="Ink 3107">
                  <a:extLst>
                    <a:ext uri="{FF2B5EF4-FFF2-40B4-BE49-F238E27FC236}">
                      <a16:creationId xmlns:a16="http://schemas.microsoft.com/office/drawing/2014/main" id="{6E685CD0-F05F-A5DF-A258-96B267990F45}"/>
                    </a:ext>
                  </a:extLst>
                </p14:cNvPr>
                <p14:cNvContentPartPr/>
                <p14:nvPr/>
              </p14:nvContentPartPr>
              <p14:xfrm>
                <a:off x="8312777" y="2690006"/>
                <a:ext cx="237600" cy="84960"/>
              </p14:xfrm>
            </p:contentPart>
          </mc:Choice>
          <mc:Fallback>
            <p:pic>
              <p:nvPicPr>
                <p:cNvPr id="3108" name="Ink 3107">
                  <a:extLst>
                    <a:ext uri="{FF2B5EF4-FFF2-40B4-BE49-F238E27FC236}">
                      <a16:creationId xmlns:a16="http://schemas.microsoft.com/office/drawing/2014/main" id="{6E685CD0-F05F-A5DF-A258-96B267990F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06657" y="2683886"/>
                  <a:ext cx="249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09" name="Ink 3108">
                  <a:extLst>
                    <a:ext uri="{FF2B5EF4-FFF2-40B4-BE49-F238E27FC236}">
                      <a16:creationId xmlns:a16="http://schemas.microsoft.com/office/drawing/2014/main" id="{D32D49DD-2929-8334-734F-A695BEF431C1}"/>
                    </a:ext>
                  </a:extLst>
                </p14:cNvPr>
                <p14:cNvContentPartPr/>
                <p14:nvPr/>
              </p14:nvContentPartPr>
              <p14:xfrm>
                <a:off x="8615897" y="2864246"/>
                <a:ext cx="48240" cy="89280"/>
              </p14:xfrm>
            </p:contentPart>
          </mc:Choice>
          <mc:Fallback>
            <p:pic>
              <p:nvPicPr>
                <p:cNvPr id="3109" name="Ink 3108">
                  <a:extLst>
                    <a:ext uri="{FF2B5EF4-FFF2-40B4-BE49-F238E27FC236}">
                      <a16:creationId xmlns:a16="http://schemas.microsoft.com/office/drawing/2014/main" id="{D32D49DD-2929-8334-734F-A695BEF431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09777" y="2858126"/>
                  <a:ext cx="60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361944FA-3F74-AECE-852E-5E8493A3A1AD}"/>
                    </a:ext>
                  </a:extLst>
                </p14:cNvPr>
                <p14:cNvContentPartPr/>
                <p14:nvPr/>
              </p14:nvContentPartPr>
              <p14:xfrm>
                <a:off x="8771057" y="2677766"/>
                <a:ext cx="193320" cy="331560"/>
              </p14:xfrm>
            </p:contentPart>
          </mc:Choice>
          <mc:Fallback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361944FA-3F74-AECE-852E-5E8493A3A1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64948" y="2671646"/>
                  <a:ext cx="205537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74F51C2C-BF2F-3007-33EC-D4C2F68C2ACA}"/>
              </a:ext>
            </a:extLst>
          </p:cNvPr>
          <p:cNvGrpSpPr/>
          <p:nvPr/>
        </p:nvGrpSpPr>
        <p:grpSpPr>
          <a:xfrm>
            <a:off x="1947840" y="2485886"/>
            <a:ext cx="228960" cy="256680"/>
            <a:chOff x="4342697" y="1571486"/>
            <a:chExt cx="22896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12" name="Ink 3111">
                  <a:extLst>
                    <a:ext uri="{FF2B5EF4-FFF2-40B4-BE49-F238E27FC236}">
                      <a16:creationId xmlns:a16="http://schemas.microsoft.com/office/drawing/2014/main" id="{02BD38D3-AD83-9C66-E8CA-716E2F04AD6E}"/>
                    </a:ext>
                  </a:extLst>
                </p14:cNvPr>
                <p14:cNvContentPartPr/>
                <p14:nvPr/>
              </p14:nvContentPartPr>
              <p14:xfrm>
                <a:off x="4342697" y="1571486"/>
                <a:ext cx="228960" cy="256680"/>
              </p14:xfrm>
            </p:contentPart>
          </mc:Choice>
          <mc:Fallback>
            <p:pic>
              <p:nvPicPr>
                <p:cNvPr id="3112" name="Ink 3111">
                  <a:extLst>
                    <a:ext uri="{FF2B5EF4-FFF2-40B4-BE49-F238E27FC236}">
                      <a16:creationId xmlns:a16="http://schemas.microsoft.com/office/drawing/2014/main" id="{02BD38D3-AD83-9C66-E8CA-716E2F04AD6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36567" y="1565357"/>
                  <a:ext cx="241219" cy="268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13" name="Ink 3112">
                  <a:extLst>
                    <a:ext uri="{FF2B5EF4-FFF2-40B4-BE49-F238E27FC236}">
                      <a16:creationId xmlns:a16="http://schemas.microsoft.com/office/drawing/2014/main" id="{2255330D-05C1-FEF8-7B37-0CB0C15DAB7E}"/>
                    </a:ext>
                  </a:extLst>
                </p14:cNvPr>
                <p14:cNvContentPartPr/>
                <p14:nvPr/>
              </p14:nvContentPartPr>
              <p14:xfrm>
                <a:off x="4387337" y="1707206"/>
                <a:ext cx="136800" cy="31680"/>
              </p14:xfrm>
            </p:contentPart>
          </mc:Choice>
          <mc:Fallback>
            <p:pic>
              <p:nvPicPr>
                <p:cNvPr id="3113" name="Ink 3112">
                  <a:extLst>
                    <a:ext uri="{FF2B5EF4-FFF2-40B4-BE49-F238E27FC236}">
                      <a16:creationId xmlns:a16="http://schemas.microsoft.com/office/drawing/2014/main" id="{2255330D-05C1-FEF8-7B37-0CB0C15DAB7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81217" y="1701016"/>
                  <a:ext cx="149040" cy="440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4" name="Group 3113">
            <a:extLst>
              <a:ext uri="{FF2B5EF4-FFF2-40B4-BE49-F238E27FC236}">
                <a16:creationId xmlns:a16="http://schemas.microsoft.com/office/drawing/2014/main" id="{354E4807-3280-5462-1E6E-A0870709A0F0}"/>
              </a:ext>
            </a:extLst>
          </p:cNvPr>
          <p:cNvGrpSpPr/>
          <p:nvPr/>
        </p:nvGrpSpPr>
        <p:grpSpPr>
          <a:xfrm>
            <a:off x="408840" y="1786406"/>
            <a:ext cx="489240" cy="278280"/>
            <a:chOff x="2803697" y="872006"/>
            <a:chExt cx="48924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15" name="Ink 3114">
                  <a:extLst>
                    <a:ext uri="{FF2B5EF4-FFF2-40B4-BE49-F238E27FC236}">
                      <a16:creationId xmlns:a16="http://schemas.microsoft.com/office/drawing/2014/main" id="{6916DEF6-5E72-3834-764E-E3AD6812404B}"/>
                    </a:ext>
                  </a:extLst>
                </p14:cNvPr>
                <p14:cNvContentPartPr/>
                <p14:nvPr/>
              </p14:nvContentPartPr>
              <p14:xfrm>
                <a:off x="2819177" y="872006"/>
                <a:ext cx="275040" cy="253800"/>
              </p14:xfrm>
            </p:contentPart>
          </mc:Choice>
          <mc:Fallback>
            <p:pic>
              <p:nvPicPr>
                <p:cNvPr id="3115" name="Ink 3114">
                  <a:extLst>
                    <a:ext uri="{FF2B5EF4-FFF2-40B4-BE49-F238E27FC236}">
                      <a16:creationId xmlns:a16="http://schemas.microsoft.com/office/drawing/2014/main" id="{6916DEF6-5E72-3834-764E-E3AD6812404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13057" y="865886"/>
                  <a:ext cx="287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16" name="Ink 3115">
                  <a:extLst>
                    <a:ext uri="{FF2B5EF4-FFF2-40B4-BE49-F238E27FC236}">
                      <a16:creationId xmlns:a16="http://schemas.microsoft.com/office/drawing/2014/main" id="{767ABD29-09DB-4503-B8DD-6F9B12E41CA6}"/>
                    </a:ext>
                  </a:extLst>
                </p14:cNvPr>
                <p14:cNvContentPartPr/>
                <p14:nvPr/>
              </p14:nvContentPartPr>
              <p14:xfrm>
                <a:off x="3199337" y="1032566"/>
                <a:ext cx="93600" cy="117720"/>
              </p14:xfrm>
            </p:contentPart>
          </mc:Choice>
          <mc:Fallback>
            <p:pic>
              <p:nvPicPr>
                <p:cNvPr id="3116" name="Ink 3115">
                  <a:extLst>
                    <a:ext uri="{FF2B5EF4-FFF2-40B4-BE49-F238E27FC236}">
                      <a16:creationId xmlns:a16="http://schemas.microsoft.com/office/drawing/2014/main" id="{767ABD29-09DB-4503-B8DD-6F9B12E41C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93217" y="1026446"/>
                  <a:ext cx="105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117" name="Ink 3116">
                  <a:extLst>
                    <a:ext uri="{FF2B5EF4-FFF2-40B4-BE49-F238E27FC236}">
                      <a16:creationId xmlns:a16="http://schemas.microsoft.com/office/drawing/2014/main" id="{1CA24066-84E2-18B5-5FCA-B0222BFA32C2}"/>
                    </a:ext>
                  </a:extLst>
                </p14:cNvPr>
                <p14:cNvContentPartPr/>
                <p14:nvPr/>
              </p14:nvContentPartPr>
              <p14:xfrm>
                <a:off x="2803697" y="917006"/>
                <a:ext cx="110520" cy="54720"/>
              </p14:xfrm>
            </p:contentPart>
          </mc:Choice>
          <mc:Fallback>
            <p:pic>
              <p:nvPicPr>
                <p:cNvPr id="3117" name="Ink 3116">
                  <a:extLst>
                    <a:ext uri="{FF2B5EF4-FFF2-40B4-BE49-F238E27FC236}">
                      <a16:creationId xmlns:a16="http://schemas.microsoft.com/office/drawing/2014/main" id="{1CA24066-84E2-18B5-5FCA-B0222BFA32C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97577" y="910886"/>
                  <a:ext cx="1227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8" name="Group 3117">
            <a:extLst>
              <a:ext uri="{FF2B5EF4-FFF2-40B4-BE49-F238E27FC236}">
                <a16:creationId xmlns:a16="http://schemas.microsoft.com/office/drawing/2014/main" id="{9A9B5A79-B1FA-14CD-B0C7-6643EFA1399E}"/>
              </a:ext>
            </a:extLst>
          </p:cNvPr>
          <p:cNvGrpSpPr/>
          <p:nvPr/>
        </p:nvGrpSpPr>
        <p:grpSpPr>
          <a:xfrm>
            <a:off x="319200" y="1219406"/>
            <a:ext cx="1033200" cy="402120"/>
            <a:chOff x="2714057" y="305006"/>
            <a:chExt cx="103320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119" name="Ink 3118">
                  <a:extLst>
                    <a:ext uri="{FF2B5EF4-FFF2-40B4-BE49-F238E27FC236}">
                      <a16:creationId xmlns:a16="http://schemas.microsoft.com/office/drawing/2014/main" id="{2620BB76-050F-BEEB-5DA9-681666323E4D}"/>
                    </a:ext>
                  </a:extLst>
                </p14:cNvPr>
                <p14:cNvContentPartPr/>
                <p14:nvPr/>
              </p14:nvContentPartPr>
              <p14:xfrm>
                <a:off x="2714057" y="369446"/>
                <a:ext cx="92880" cy="337680"/>
              </p14:xfrm>
            </p:contentPart>
          </mc:Choice>
          <mc:Fallback>
            <p:pic>
              <p:nvPicPr>
                <p:cNvPr id="3119" name="Ink 3118">
                  <a:extLst>
                    <a:ext uri="{FF2B5EF4-FFF2-40B4-BE49-F238E27FC236}">
                      <a16:creationId xmlns:a16="http://schemas.microsoft.com/office/drawing/2014/main" id="{2620BB76-050F-BEEB-5DA9-681666323E4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07937" y="363319"/>
                  <a:ext cx="105120" cy="349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120" name="Ink 3119">
                  <a:extLst>
                    <a:ext uri="{FF2B5EF4-FFF2-40B4-BE49-F238E27FC236}">
                      <a16:creationId xmlns:a16="http://schemas.microsoft.com/office/drawing/2014/main" id="{87228946-D8D4-7891-B4C8-55F77307C4CA}"/>
                    </a:ext>
                  </a:extLst>
                </p14:cNvPr>
                <p14:cNvContentPartPr/>
                <p14:nvPr/>
              </p14:nvContentPartPr>
              <p14:xfrm>
                <a:off x="2896217" y="457286"/>
                <a:ext cx="124200" cy="108720"/>
              </p14:xfrm>
            </p:contentPart>
          </mc:Choice>
          <mc:Fallback>
            <p:pic>
              <p:nvPicPr>
                <p:cNvPr id="3120" name="Ink 3119">
                  <a:extLst>
                    <a:ext uri="{FF2B5EF4-FFF2-40B4-BE49-F238E27FC236}">
                      <a16:creationId xmlns:a16="http://schemas.microsoft.com/office/drawing/2014/main" id="{87228946-D8D4-7891-B4C8-55F77307C4C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90097" y="451186"/>
                  <a:ext cx="136440" cy="1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1DE915B9-AEA8-2127-183A-289237389EFE}"/>
                    </a:ext>
                  </a:extLst>
                </p14:cNvPr>
                <p14:cNvContentPartPr/>
                <p14:nvPr/>
              </p14:nvContentPartPr>
              <p14:xfrm>
                <a:off x="2912777" y="395366"/>
                <a:ext cx="86760" cy="220320"/>
              </p14:xfrm>
            </p:contentPart>
          </mc:Choice>
          <mc:Fallback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1DE915B9-AEA8-2127-183A-289237389EF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06631" y="389246"/>
                  <a:ext cx="99051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122" name="Ink 3121">
                  <a:extLst>
                    <a:ext uri="{FF2B5EF4-FFF2-40B4-BE49-F238E27FC236}">
                      <a16:creationId xmlns:a16="http://schemas.microsoft.com/office/drawing/2014/main" id="{F674C5F8-E415-890A-035F-B9A1B40493F1}"/>
                    </a:ext>
                  </a:extLst>
                </p14:cNvPr>
                <p14:cNvContentPartPr/>
                <p14:nvPr/>
              </p14:nvContentPartPr>
              <p14:xfrm>
                <a:off x="3129857" y="524966"/>
                <a:ext cx="51480" cy="120240"/>
              </p14:xfrm>
            </p:contentPart>
          </mc:Choice>
          <mc:Fallback>
            <p:pic>
              <p:nvPicPr>
                <p:cNvPr id="3122" name="Ink 3121">
                  <a:extLst>
                    <a:ext uri="{FF2B5EF4-FFF2-40B4-BE49-F238E27FC236}">
                      <a16:creationId xmlns:a16="http://schemas.microsoft.com/office/drawing/2014/main" id="{F674C5F8-E415-890A-035F-B9A1B40493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23779" y="518828"/>
                  <a:ext cx="63635" cy="132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123" name="Ink 3122">
                  <a:extLst>
                    <a:ext uri="{FF2B5EF4-FFF2-40B4-BE49-F238E27FC236}">
                      <a16:creationId xmlns:a16="http://schemas.microsoft.com/office/drawing/2014/main" id="{9E9FFC25-03C5-2557-22BD-CF8D8A4A2F5B}"/>
                    </a:ext>
                  </a:extLst>
                </p14:cNvPr>
                <p14:cNvContentPartPr/>
                <p14:nvPr/>
              </p14:nvContentPartPr>
              <p14:xfrm>
                <a:off x="3198617" y="425606"/>
                <a:ext cx="136800" cy="99720"/>
              </p14:xfrm>
            </p:contentPart>
          </mc:Choice>
          <mc:Fallback>
            <p:pic>
              <p:nvPicPr>
                <p:cNvPr id="3123" name="Ink 3122">
                  <a:extLst>
                    <a:ext uri="{FF2B5EF4-FFF2-40B4-BE49-F238E27FC236}">
                      <a16:creationId xmlns:a16="http://schemas.microsoft.com/office/drawing/2014/main" id="{9E9FFC25-03C5-2557-22BD-CF8D8A4A2F5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92513" y="419508"/>
                  <a:ext cx="149008" cy="11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124" name="Ink 3123">
                  <a:extLst>
                    <a:ext uri="{FF2B5EF4-FFF2-40B4-BE49-F238E27FC236}">
                      <a16:creationId xmlns:a16="http://schemas.microsoft.com/office/drawing/2014/main" id="{25301366-0EB1-88F1-83EB-7C07448F041D}"/>
                    </a:ext>
                  </a:extLst>
                </p14:cNvPr>
                <p14:cNvContentPartPr/>
                <p14:nvPr/>
              </p14:nvContentPartPr>
              <p14:xfrm>
                <a:off x="3315257" y="525326"/>
                <a:ext cx="20160" cy="126360"/>
              </p14:xfrm>
            </p:contentPart>
          </mc:Choice>
          <mc:Fallback>
            <p:pic>
              <p:nvPicPr>
                <p:cNvPr id="3124" name="Ink 3123">
                  <a:extLst>
                    <a:ext uri="{FF2B5EF4-FFF2-40B4-BE49-F238E27FC236}">
                      <a16:creationId xmlns:a16="http://schemas.microsoft.com/office/drawing/2014/main" id="{25301366-0EB1-88F1-83EB-7C07448F041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09137" y="519206"/>
                  <a:ext cx="32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125" name="Ink 3124">
                  <a:extLst>
                    <a:ext uri="{FF2B5EF4-FFF2-40B4-BE49-F238E27FC236}">
                      <a16:creationId xmlns:a16="http://schemas.microsoft.com/office/drawing/2014/main" id="{E41DB708-64B4-9AF1-1B6A-2DECABBDC762}"/>
                    </a:ext>
                  </a:extLst>
                </p14:cNvPr>
                <p14:cNvContentPartPr/>
                <p14:nvPr/>
              </p14:nvContentPartPr>
              <p14:xfrm>
                <a:off x="3402017" y="551606"/>
                <a:ext cx="18720" cy="102960"/>
              </p14:xfrm>
            </p:contentPart>
          </mc:Choice>
          <mc:Fallback>
            <p:pic>
              <p:nvPicPr>
                <p:cNvPr id="3125" name="Ink 3124">
                  <a:extLst>
                    <a:ext uri="{FF2B5EF4-FFF2-40B4-BE49-F238E27FC236}">
                      <a16:creationId xmlns:a16="http://schemas.microsoft.com/office/drawing/2014/main" id="{E41DB708-64B4-9AF1-1B6A-2DECABBDC76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95897" y="545486"/>
                  <a:ext cx="30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126" name="Ink 3125">
                  <a:extLst>
                    <a:ext uri="{FF2B5EF4-FFF2-40B4-BE49-F238E27FC236}">
                      <a16:creationId xmlns:a16="http://schemas.microsoft.com/office/drawing/2014/main" id="{27540AC8-4DEC-29C6-4122-E1BCEA768C04}"/>
                    </a:ext>
                  </a:extLst>
                </p14:cNvPr>
                <p14:cNvContentPartPr/>
                <p14:nvPr/>
              </p14:nvContentPartPr>
              <p14:xfrm>
                <a:off x="3445937" y="428126"/>
                <a:ext cx="190080" cy="122040"/>
              </p14:xfrm>
            </p:contentPart>
          </mc:Choice>
          <mc:Fallback>
            <p:pic>
              <p:nvPicPr>
                <p:cNvPr id="3126" name="Ink 3125">
                  <a:extLst>
                    <a:ext uri="{FF2B5EF4-FFF2-40B4-BE49-F238E27FC236}">
                      <a16:creationId xmlns:a16="http://schemas.microsoft.com/office/drawing/2014/main" id="{27540AC8-4DEC-29C6-4122-E1BCEA768C0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39805" y="422006"/>
                  <a:ext cx="202343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127" name="Ink 3126">
                  <a:extLst>
                    <a:ext uri="{FF2B5EF4-FFF2-40B4-BE49-F238E27FC236}">
                      <a16:creationId xmlns:a16="http://schemas.microsoft.com/office/drawing/2014/main" id="{B9E861F8-07B6-550E-AB23-69BAC046B85C}"/>
                    </a:ext>
                  </a:extLst>
                </p14:cNvPr>
                <p14:cNvContentPartPr/>
                <p14:nvPr/>
              </p14:nvContentPartPr>
              <p14:xfrm>
                <a:off x="3632777" y="305006"/>
                <a:ext cx="114480" cy="272520"/>
              </p14:xfrm>
            </p:contentPart>
          </mc:Choice>
          <mc:Fallback>
            <p:pic>
              <p:nvPicPr>
                <p:cNvPr id="3127" name="Ink 3126">
                  <a:extLst>
                    <a:ext uri="{FF2B5EF4-FFF2-40B4-BE49-F238E27FC236}">
                      <a16:creationId xmlns:a16="http://schemas.microsoft.com/office/drawing/2014/main" id="{B9E861F8-07B6-550E-AB23-69BAC046B85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26657" y="298894"/>
                  <a:ext cx="126720" cy="2847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8" name="Group 3127">
            <a:extLst>
              <a:ext uri="{FF2B5EF4-FFF2-40B4-BE49-F238E27FC236}">
                <a16:creationId xmlns:a16="http://schemas.microsoft.com/office/drawing/2014/main" id="{49C9DD49-C2C3-44C1-C825-58FB141826C4}"/>
              </a:ext>
            </a:extLst>
          </p:cNvPr>
          <p:cNvGrpSpPr/>
          <p:nvPr/>
        </p:nvGrpSpPr>
        <p:grpSpPr>
          <a:xfrm>
            <a:off x="1566600" y="1155686"/>
            <a:ext cx="824040" cy="417240"/>
            <a:chOff x="3961457" y="241286"/>
            <a:chExt cx="8240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129" name="Ink 3128">
                  <a:extLst>
                    <a:ext uri="{FF2B5EF4-FFF2-40B4-BE49-F238E27FC236}">
                      <a16:creationId xmlns:a16="http://schemas.microsoft.com/office/drawing/2014/main" id="{65F0EA1E-21D3-5F05-2BCB-BB3AE1314D25}"/>
                    </a:ext>
                  </a:extLst>
                </p14:cNvPr>
                <p14:cNvContentPartPr/>
                <p14:nvPr/>
              </p14:nvContentPartPr>
              <p14:xfrm>
                <a:off x="4152977" y="326966"/>
                <a:ext cx="143640" cy="204840"/>
              </p14:xfrm>
            </p:contentPart>
          </mc:Choice>
          <mc:Fallback>
            <p:pic>
              <p:nvPicPr>
                <p:cNvPr id="3129" name="Ink 3128">
                  <a:extLst>
                    <a:ext uri="{FF2B5EF4-FFF2-40B4-BE49-F238E27FC236}">
                      <a16:creationId xmlns:a16="http://schemas.microsoft.com/office/drawing/2014/main" id="{65F0EA1E-21D3-5F05-2BCB-BB3AE1314D2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6842" y="320846"/>
                  <a:ext cx="155911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130" name="Ink 3129">
                  <a:extLst>
                    <a:ext uri="{FF2B5EF4-FFF2-40B4-BE49-F238E27FC236}">
                      <a16:creationId xmlns:a16="http://schemas.microsoft.com/office/drawing/2014/main" id="{76D5DA03-2D75-988A-A369-F7A70D746F55}"/>
                    </a:ext>
                  </a:extLst>
                </p14:cNvPr>
                <p14:cNvContentPartPr/>
                <p14:nvPr/>
              </p14:nvContentPartPr>
              <p14:xfrm>
                <a:off x="4145057" y="445406"/>
                <a:ext cx="154080" cy="51480"/>
              </p14:xfrm>
            </p:contentPart>
          </mc:Choice>
          <mc:Fallback>
            <p:pic>
              <p:nvPicPr>
                <p:cNvPr id="3130" name="Ink 3129">
                  <a:extLst>
                    <a:ext uri="{FF2B5EF4-FFF2-40B4-BE49-F238E27FC236}">
                      <a16:creationId xmlns:a16="http://schemas.microsoft.com/office/drawing/2014/main" id="{76D5DA03-2D75-988A-A369-F7A70D746F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38937" y="439286"/>
                  <a:ext cx="166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131" name="Ink 3130">
                  <a:extLst>
                    <a:ext uri="{FF2B5EF4-FFF2-40B4-BE49-F238E27FC236}">
                      <a16:creationId xmlns:a16="http://schemas.microsoft.com/office/drawing/2014/main" id="{71FB7063-2106-E73F-8492-BFE50FCC40D7}"/>
                    </a:ext>
                  </a:extLst>
                </p14:cNvPr>
                <p14:cNvContentPartPr/>
                <p14:nvPr/>
              </p14:nvContentPartPr>
              <p14:xfrm>
                <a:off x="4400657" y="442886"/>
                <a:ext cx="21600" cy="109080"/>
              </p14:xfrm>
            </p:contentPart>
          </mc:Choice>
          <mc:Fallback>
            <p:pic>
              <p:nvPicPr>
                <p:cNvPr id="3131" name="Ink 3130">
                  <a:extLst>
                    <a:ext uri="{FF2B5EF4-FFF2-40B4-BE49-F238E27FC236}">
                      <a16:creationId xmlns:a16="http://schemas.microsoft.com/office/drawing/2014/main" id="{71FB7063-2106-E73F-8492-BFE50FCC40D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94537" y="436766"/>
                  <a:ext cx="33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132" name="Ink 3131">
                  <a:extLst>
                    <a:ext uri="{FF2B5EF4-FFF2-40B4-BE49-F238E27FC236}">
                      <a16:creationId xmlns:a16="http://schemas.microsoft.com/office/drawing/2014/main" id="{7355D6E4-9F18-8D5B-C0F7-F14BAC0247CF}"/>
                    </a:ext>
                  </a:extLst>
                </p14:cNvPr>
                <p14:cNvContentPartPr/>
                <p14:nvPr/>
              </p14:nvContentPartPr>
              <p14:xfrm>
                <a:off x="4477697" y="305726"/>
                <a:ext cx="159480" cy="197280"/>
              </p14:xfrm>
            </p:contentPart>
          </mc:Choice>
          <mc:Fallback>
            <p:pic>
              <p:nvPicPr>
                <p:cNvPr id="3132" name="Ink 3131">
                  <a:extLst>
                    <a:ext uri="{FF2B5EF4-FFF2-40B4-BE49-F238E27FC236}">
                      <a16:creationId xmlns:a16="http://schemas.microsoft.com/office/drawing/2014/main" id="{7355D6E4-9F18-8D5B-C0F7-F14BAC0247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71577" y="299617"/>
                  <a:ext cx="171720" cy="20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133" name="Ink 3132">
                  <a:extLst>
                    <a:ext uri="{FF2B5EF4-FFF2-40B4-BE49-F238E27FC236}">
                      <a16:creationId xmlns:a16="http://schemas.microsoft.com/office/drawing/2014/main" id="{458E5BAA-2602-DD46-4831-8245E37704F4}"/>
                    </a:ext>
                  </a:extLst>
                </p14:cNvPr>
                <p14:cNvContentPartPr/>
                <p14:nvPr/>
              </p14:nvContentPartPr>
              <p14:xfrm>
                <a:off x="4664897" y="270086"/>
                <a:ext cx="120600" cy="311400"/>
              </p14:xfrm>
            </p:contentPart>
          </mc:Choice>
          <mc:Fallback>
            <p:pic>
              <p:nvPicPr>
                <p:cNvPr id="3133" name="Ink 3132">
                  <a:extLst>
                    <a:ext uri="{FF2B5EF4-FFF2-40B4-BE49-F238E27FC236}">
                      <a16:creationId xmlns:a16="http://schemas.microsoft.com/office/drawing/2014/main" id="{458E5BAA-2602-DD46-4831-8245E37704F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58777" y="263973"/>
                  <a:ext cx="132840" cy="323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134" name="Ink 3133">
                  <a:extLst>
                    <a:ext uri="{FF2B5EF4-FFF2-40B4-BE49-F238E27FC236}">
                      <a16:creationId xmlns:a16="http://schemas.microsoft.com/office/drawing/2014/main" id="{0BA341A4-4DF4-B17D-33CF-7C383B9DFA82}"/>
                    </a:ext>
                  </a:extLst>
                </p14:cNvPr>
                <p14:cNvContentPartPr/>
                <p14:nvPr/>
              </p14:nvContentPartPr>
              <p14:xfrm>
                <a:off x="3961457" y="241286"/>
                <a:ext cx="120240" cy="417240"/>
              </p14:xfrm>
            </p:contentPart>
          </mc:Choice>
          <mc:Fallback>
            <p:pic>
              <p:nvPicPr>
                <p:cNvPr id="3134" name="Ink 3133">
                  <a:extLst>
                    <a:ext uri="{FF2B5EF4-FFF2-40B4-BE49-F238E27FC236}">
                      <a16:creationId xmlns:a16="http://schemas.microsoft.com/office/drawing/2014/main" id="{0BA341A4-4DF4-B17D-33CF-7C383B9DFA8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55337" y="235166"/>
                  <a:ext cx="132480" cy="42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DDE142E5-F204-288A-2FE1-3E6389215B0D}"/>
              </a:ext>
            </a:extLst>
          </p:cNvPr>
          <p:cNvGrpSpPr/>
          <p:nvPr/>
        </p:nvGrpSpPr>
        <p:grpSpPr>
          <a:xfrm>
            <a:off x="2904720" y="1148486"/>
            <a:ext cx="1091520" cy="392760"/>
            <a:chOff x="5299577" y="234086"/>
            <a:chExt cx="10915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280" name="Ink 9279">
                  <a:extLst>
                    <a:ext uri="{FF2B5EF4-FFF2-40B4-BE49-F238E27FC236}">
                      <a16:creationId xmlns:a16="http://schemas.microsoft.com/office/drawing/2014/main" id="{A2DEB2F8-0085-A936-34EF-F5833B5D1D08}"/>
                    </a:ext>
                  </a:extLst>
                </p14:cNvPr>
                <p14:cNvContentPartPr/>
                <p14:nvPr/>
              </p14:nvContentPartPr>
              <p14:xfrm>
                <a:off x="5350697" y="292406"/>
                <a:ext cx="48240" cy="232560"/>
              </p14:xfrm>
            </p:contentPart>
          </mc:Choice>
          <mc:Fallback>
            <p:pic>
              <p:nvPicPr>
                <p:cNvPr id="9280" name="Ink 9279">
                  <a:extLst>
                    <a:ext uri="{FF2B5EF4-FFF2-40B4-BE49-F238E27FC236}">
                      <a16:creationId xmlns:a16="http://schemas.microsoft.com/office/drawing/2014/main" id="{A2DEB2F8-0085-A936-34EF-F5833B5D1D0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44577" y="286286"/>
                  <a:ext cx="60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281" name="Ink 9280">
                  <a:extLst>
                    <a:ext uri="{FF2B5EF4-FFF2-40B4-BE49-F238E27FC236}">
                      <a16:creationId xmlns:a16="http://schemas.microsoft.com/office/drawing/2014/main" id="{537075B6-EB86-4DE9-70D5-08B88378AC69}"/>
                    </a:ext>
                  </a:extLst>
                </p14:cNvPr>
                <p14:cNvContentPartPr/>
                <p14:nvPr/>
              </p14:nvContentPartPr>
              <p14:xfrm>
                <a:off x="5358617" y="269726"/>
                <a:ext cx="81000" cy="127440"/>
              </p14:xfrm>
            </p:contentPart>
          </mc:Choice>
          <mc:Fallback>
            <p:pic>
              <p:nvPicPr>
                <p:cNvPr id="9281" name="Ink 9280">
                  <a:extLst>
                    <a:ext uri="{FF2B5EF4-FFF2-40B4-BE49-F238E27FC236}">
                      <a16:creationId xmlns:a16="http://schemas.microsoft.com/office/drawing/2014/main" id="{537075B6-EB86-4DE9-70D5-08B88378AC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52524" y="263606"/>
                  <a:ext cx="93186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282" name="Ink 9281">
                  <a:extLst>
                    <a:ext uri="{FF2B5EF4-FFF2-40B4-BE49-F238E27FC236}">
                      <a16:creationId xmlns:a16="http://schemas.microsoft.com/office/drawing/2014/main" id="{23135465-9A3F-E5AD-FF17-93089508F72E}"/>
                    </a:ext>
                  </a:extLst>
                </p14:cNvPr>
                <p14:cNvContentPartPr/>
                <p14:nvPr/>
              </p14:nvContentPartPr>
              <p14:xfrm>
                <a:off x="5545097" y="512366"/>
                <a:ext cx="2160" cy="114480"/>
              </p14:xfrm>
            </p:contentPart>
          </mc:Choice>
          <mc:Fallback>
            <p:pic>
              <p:nvPicPr>
                <p:cNvPr id="9282" name="Ink 9281">
                  <a:extLst>
                    <a:ext uri="{FF2B5EF4-FFF2-40B4-BE49-F238E27FC236}">
                      <a16:creationId xmlns:a16="http://schemas.microsoft.com/office/drawing/2014/main" id="{23135465-9A3F-E5AD-FF17-93089508F7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8977" y="506227"/>
                  <a:ext cx="14400" cy="126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283" name="Ink 9282">
                  <a:extLst>
                    <a:ext uri="{FF2B5EF4-FFF2-40B4-BE49-F238E27FC236}">
                      <a16:creationId xmlns:a16="http://schemas.microsoft.com/office/drawing/2014/main" id="{E060985A-C9B2-FC49-1CF5-998479E6AFAA}"/>
                    </a:ext>
                  </a:extLst>
                </p14:cNvPr>
                <p14:cNvContentPartPr/>
                <p14:nvPr/>
              </p14:nvContentPartPr>
              <p14:xfrm>
                <a:off x="5641577" y="305726"/>
                <a:ext cx="192960" cy="181080"/>
              </p14:xfrm>
            </p:contentPart>
          </mc:Choice>
          <mc:Fallback>
            <p:pic>
              <p:nvPicPr>
                <p:cNvPr id="9283" name="Ink 9282">
                  <a:extLst>
                    <a:ext uri="{FF2B5EF4-FFF2-40B4-BE49-F238E27FC236}">
                      <a16:creationId xmlns:a16="http://schemas.microsoft.com/office/drawing/2014/main" id="{E060985A-C9B2-FC49-1CF5-998479E6AFA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635457" y="299594"/>
                  <a:ext cx="205200" cy="193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284" name="Ink 9283">
                  <a:extLst>
                    <a:ext uri="{FF2B5EF4-FFF2-40B4-BE49-F238E27FC236}">
                      <a16:creationId xmlns:a16="http://schemas.microsoft.com/office/drawing/2014/main" id="{FC9BE852-7D9C-4D38-99FD-E2AD4F0E4A97}"/>
                    </a:ext>
                  </a:extLst>
                </p14:cNvPr>
                <p14:cNvContentPartPr/>
                <p14:nvPr/>
              </p14:nvContentPartPr>
              <p14:xfrm>
                <a:off x="5942897" y="435686"/>
                <a:ext cx="12600" cy="108000"/>
              </p14:xfrm>
            </p:contentPart>
          </mc:Choice>
          <mc:Fallback>
            <p:pic>
              <p:nvPicPr>
                <p:cNvPr id="9284" name="Ink 9283">
                  <a:extLst>
                    <a:ext uri="{FF2B5EF4-FFF2-40B4-BE49-F238E27FC236}">
                      <a16:creationId xmlns:a16="http://schemas.microsoft.com/office/drawing/2014/main" id="{FC9BE852-7D9C-4D38-99FD-E2AD4F0E4A9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36777" y="429566"/>
                  <a:ext cx="24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285" name="Ink 9284">
                  <a:extLst>
                    <a:ext uri="{FF2B5EF4-FFF2-40B4-BE49-F238E27FC236}">
                      <a16:creationId xmlns:a16="http://schemas.microsoft.com/office/drawing/2014/main" id="{B3E9C0CB-308F-3C68-AC28-961DF35B8567}"/>
                    </a:ext>
                  </a:extLst>
                </p14:cNvPr>
                <p14:cNvContentPartPr/>
                <p14:nvPr/>
              </p14:nvContentPartPr>
              <p14:xfrm>
                <a:off x="6006977" y="275126"/>
                <a:ext cx="220680" cy="208800"/>
              </p14:xfrm>
            </p:contentPart>
          </mc:Choice>
          <mc:Fallback>
            <p:pic>
              <p:nvPicPr>
                <p:cNvPr id="9285" name="Ink 9284">
                  <a:extLst>
                    <a:ext uri="{FF2B5EF4-FFF2-40B4-BE49-F238E27FC236}">
                      <a16:creationId xmlns:a16="http://schemas.microsoft.com/office/drawing/2014/main" id="{B3E9C0CB-308F-3C68-AC28-961DF35B856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00857" y="268995"/>
                  <a:ext cx="232920" cy="221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286" name="Ink 9285">
                  <a:extLst>
                    <a:ext uri="{FF2B5EF4-FFF2-40B4-BE49-F238E27FC236}">
                      <a16:creationId xmlns:a16="http://schemas.microsoft.com/office/drawing/2014/main" id="{0BE9C847-64CE-3AC2-4090-D098D92E4860}"/>
                    </a:ext>
                  </a:extLst>
                </p14:cNvPr>
                <p14:cNvContentPartPr/>
                <p14:nvPr/>
              </p14:nvContentPartPr>
              <p14:xfrm>
                <a:off x="6222977" y="234086"/>
                <a:ext cx="168120" cy="264960"/>
              </p14:xfrm>
            </p:contentPart>
          </mc:Choice>
          <mc:Fallback>
            <p:pic>
              <p:nvPicPr>
                <p:cNvPr id="9286" name="Ink 9285">
                  <a:extLst>
                    <a:ext uri="{FF2B5EF4-FFF2-40B4-BE49-F238E27FC236}">
                      <a16:creationId xmlns:a16="http://schemas.microsoft.com/office/drawing/2014/main" id="{0BE9C847-64CE-3AC2-4090-D098D92E486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16870" y="227966"/>
                  <a:ext cx="180334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287" name="Ink 9286">
                  <a:extLst>
                    <a:ext uri="{FF2B5EF4-FFF2-40B4-BE49-F238E27FC236}">
                      <a16:creationId xmlns:a16="http://schemas.microsoft.com/office/drawing/2014/main" id="{4155026B-2F8F-6C78-E057-2B6EFC08D1CE}"/>
                    </a:ext>
                  </a:extLst>
                </p14:cNvPr>
                <p14:cNvContentPartPr/>
                <p14:nvPr/>
              </p14:nvContentPartPr>
              <p14:xfrm>
                <a:off x="5299577" y="249566"/>
                <a:ext cx="120240" cy="366480"/>
              </p14:xfrm>
            </p:contentPart>
          </mc:Choice>
          <mc:Fallback>
            <p:pic>
              <p:nvPicPr>
                <p:cNvPr id="9287" name="Ink 9286">
                  <a:extLst>
                    <a:ext uri="{FF2B5EF4-FFF2-40B4-BE49-F238E27FC236}">
                      <a16:creationId xmlns:a16="http://schemas.microsoft.com/office/drawing/2014/main" id="{4155026B-2F8F-6C78-E057-2B6EFC08D1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93457" y="243446"/>
                  <a:ext cx="13248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88" name="Group 9287">
            <a:extLst>
              <a:ext uri="{FF2B5EF4-FFF2-40B4-BE49-F238E27FC236}">
                <a16:creationId xmlns:a16="http://schemas.microsoft.com/office/drawing/2014/main" id="{D4D3A8CD-67F6-B760-E529-2C6D45C89C50}"/>
              </a:ext>
            </a:extLst>
          </p:cNvPr>
          <p:cNvGrpSpPr/>
          <p:nvPr/>
        </p:nvGrpSpPr>
        <p:grpSpPr>
          <a:xfrm>
            <a:off x="2119920" y="3119126"/>
            <a:ext cx="218880" cy="277920"/>
            <a:chOff x="4514777" y="2204726"/>
            <a:chExt cx="21888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289" name="Ink 9288">
                  <a:extLst>
                    <a:ext uri="{FF2B5EF4-FFF2-40B4-BE49-F238E27FC236}">
                      <a16:creationId xmlns:a16="http://schemas.microsoft.com/office/drawing/2014/main" id="{51A159E7-F71C-9AA3-8BC3-EE68890EF072}"/>
                    </a:ext>
                  </a:extLst>
                </p14:cNvPr>
                <p14:cNvContentPartPr/>
                <p14:nvPr/>
              </p14:nvContentPartPr>
              <p14:xfrm>
                <a:off x="4514777" y="2242886"/>
                <a:ext cx="33840" cy="239760"/>
              </p14:xfrm>
            </p:contentPart>
          </mc:Choice>
          <mc:Fallback>
            <p:pic>
              <p:nvPicPr>
                <p:cNvPr id="9289" name="Ink 9288">
                  <a:extLst>
                    <a:ext uri="{FF2B5EF4-FFF2-40B4-BE49-F238E27FC236}">
                      <a16:creationId xmlns:a16="http://schemas.microsoft.com/office/drawing/2014/main" id="{51A159E7-F71C-9AA3-8BC3-EE68890EF0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508657" y="2236766"/>
                  <a:ext cx="46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290" name="Ink 9289">
                  <a:extLst>
                    <a:ext uri="{FF2B5EF4-FFF2-40B4-BE49-F238E27FC236}">
                      <a16:creationId xmlns:a16="http://schemas.microsoft.com/office/drawing/2014/main" id="{BF797B12-596C-B685-30B8-EB84D47F98F0}"/>
                    </a:ext>
                  </a:extLst>
                </p14:cNvPr>
                <p14:cNvContentPartPr/>
                <p14:nvPr/>
              </p14:nvContentPartPr>
              <p14:xfrm>
                <a:off x="4532057" y="2204726"/>
                <a:ext cx="201600" cy="266040"/>
              </p14:xfrm>
            </p:contentPart>
          </mc:Choice>
          <mc:Fallback>
            <p:pic>
              <p:nvPicPr>
                <p:cNvPr id="9290" name="Ink 9289">
                  <a:extLst>
                    <a:ext uri="{FF2B5EF4-FFF2-40B4-BE49-F238E27FC236}">
                      <a16:creationId xmlns:a16="http://schemas.microsoft.com/office/drawing/2014/main" id="{BF797B12-596C-B685-30B8-EB84D47F98F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25937" y="2198606"/>
                  <a:ext cx="21384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91" name="Group 9290">
            <a:extLst>
              <a:ext uri="{FF2B5EF4-FFF2-40B4-BE49-F238E27FC236}">
                <a16:creationId xmlns:a16="http://schemas.microsoft.com/office/drawing/2014/main" id="{F183371D-94A7-EAFE-D094-7EE3D1200C4A}"/>
              </a:ext>
            </a:extLst>
          </p:cNvPr>
          <p:cNvGrpSpPr/>
          <p:nvPr/>
        </p:nvGrpSpPr>
        <p:grpSpPr>
          <a:xfrm>
            <a:off x="2090760" y="3735086"/>
            <a:ext cx="299880" cy="275040"/>
            <a:chOff x="4485617" y="2820686"/>
            <a:chExt cx="29988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292" name="Ink 9291">
                  <a:extLst>
                    <a:ext uri="{FF2B5EF4-FFF2-40B4-BE49-F238E27FC236}">
                      <a16:creationId xmlns:a16="http://schemas.microsoft.com/office/drawing/2014/main" id="{DDA673D4-282C-5C21-C74C-2CCE3C4E57CB}"/>
                    </a:ext>
                  </a:extLst>
                </p14:cNvPr>
                <p14:cNvContentPartPr/>
                <p14:nvPr/>
              </p14:nvContentPartPr>
              <p14:xfrm>
                <a:off x="4485617" y="2820686"/>
                <a:ext cx="299880" cy="275040"/>
              </p14:xfrm>
            </p:contentPart>
          </mc:Choice>
          <mc:Fallback>
            <p:pic>
              <p:nvPicPr>
                <p:cNvPr id="9292" name="Ink 9291">
                  <a:extLst>
                    <a:ext uri="{FF2B5EF4-FFF2-40B4-BE49-F238E27FC236}">
                      <a16:creationId xmlns:a16="http://schemas.microsoft.com/office/drawing/2014/main" id="{DDA673D4-282C-5C21-C74C-2CCE3C4E57C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79497" y="2814566"/>
                  <a:ext cx="312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293" name="Ink 9292">
                  <a:extLst>
                    <a:ext uri="{FF2B5EF4-FFF2-40B4-BE49-F238E27FC236}">
                      <a16:creationId xmlns:a16="http://schemas.microsoft.com/office/drawing/2014/main" id="{92457955-389B-437C-8EA9-E75BB2BD9F46}"/>
                    </a:ext>
                  </a:extLst>
                </p14:cNvPr>
                <p14:cNvContentPartPr/>
                <p14:nvPr/>
              </p14:nvContentPartPr>
              <p14:xfrm>
                <a:off x="4516937" y="2940926"/>
                <a:ext cx="191880" cy="59400"/>
              </p14:xfrm>
            </p:contentPart>
          </mc:Choice>
          <mc:Fallback>
            <p:pic>
              <p:nvPicPr>
                <p:cNvPr id="9293" name="Ink 9292">
                  <a:extLst>
                    <a:ext uri="{FF2B5EF4-FFF2-40B4-BE49-F238E27FC236}">
                      <a16:creationId xmlns:a16="http://schemas.microsoft.com/office/drawing/2014/main" id="{92457955-389B-437C-8EA9-E75BB2BD9F4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510805" y="2934806"/>
                  <a:ext cx="204143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94" name="Group 9293">
            <a:extLst>
              <a:ext uri="{FF2B5EF4-FFF2-40B4-BE49-F238E27FC236}">
                <a16:creationId xmlns:a16="http://schemas.microsoft.com/office/drawing/2014/main" id="{83588001-EC52-3352-077F-35A8E3E6C19F}"/>
              </a:ext>
            </a:extLst>
          </p:cNvPr>
          <p:cNvGrpSpPr/>
          <p:nvPr/>
        </p:nvGrpSpPr>
        <p:grpSpPr>
          <a:xfrm>
            <a:off x="637800" y="2571206"/>
            <a:ext cx="193320" cy="294840"/>
            <a:chOff x="3032657" y="1656806"/>
            <a:chExt cx="19332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295" name="Ink 9294">
                  <a:extLst>
                    <a:ext uri="{FF2B5EF4-FFF2-40B4-BE49-F238E27FC236}">
                      <a16:creationId xmlns:a16="http://schemas.microsoft.com/office/drawing/2014/main" id="{35A94B12-B57C-91E5-CEAA-4E81E3C71A27}"/>
                    </a:ext>
                  </a:extLst>
                </p14:cNvPr>
                <p14:cNvContentPartPr/>
                <p14:nvPr/>
              </p14:nvContentPartPr>
              <p14:xfrm>
                <a:off x="3087017" y="1676246"/>
                <a:ext cx="138960" cy="194400"/>
              </p14:xfrm>
            </p:contentPart>
          </mc:Choice>
          <mc:Fallback>
            <p:pic>
              <p:nvPicPr>
                <p:cNvPr id="9295" name="Ink 9294">
                  <a:extLst>
                    <a:ext uri="{FF2B5EF4-FFF2-40B4-BE49-F238E27FC236}">
                      <a16:creationId xmlns:a16="http://schemas.microsoft.com/office/drawing/2014/main" id="{35A94B12-B57C-91E5-CEAA-4E81E3C71A2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80881" y="1670137"/>
                  <a:ext cx="151232" cy="206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296" name="Ink 9295">
                  <a:extLst>
                    <a:ext uri="{FF2B5EF4-FFF2-40B4-BE49-F238E27FC236}">
                      <a16:creationId xmlns:a16="http://schemas.microsoft.com/office/drawing/2014/main" id="{48294C57-A724-8802-3FFF-9186862F4A7E}"/>
                    </a:ext>
                  </a:extLst>
                </p14:cNvPr>
                <p14:cNvContentPartPr/>
                <p14:nvPr/>
              </p14:nvContentPartPr>
              <p14:xfrm>
                <a:off x="3032657" y="1656806"/>
                <a:ext cx="170640" cy="294840"/>
              </p14:xfrm>
            </p:contentPart>
          </mc:Choice>
          <mc:Fallback>
            <p:pic>
              <p:nvPicPr>
                <p:cNvPr id="9296" name="Ink 9295">
                  <a:extLst>
                    <a:ext uri="{FF2B5EF4-FFF2-40B4-BE49-F238E27FC236}">
                      <a16:creationId xmlns:a16="http://schemas.microsoft.com/office/drawing/2014/main" id="{48294C57-A724-8802-3FFF-9186862F4A7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26537" y="1650693"/>
                  <a:ext cx="182880" cy="307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97" name="Group 9296">
            <a:extLst>
              <a:ext uri="{FF2B5EF4-FFF2-40B4-BE49-F238E27FC236}">
                <a16:creationId xmlns:a16="http://schemas.microsoft.com/office/drawing/2014/main" id="{08758E1B-CAE2-4F46-D8F4-A1F1EFC0786A}"/>
              </a:ext>
            </a:extLst>
          </p:cNvPr>
          <p:cNvGrpSpPr/>
          <p:nvPr/>
        </p:nvGrpSpPr>
        <p:grpSpPr>
          <a:xfrm>
            <a:off x="638520" y="3126326"/>
            <a:ext cx="192240" cy="317880"/>
            <a:chOff x="3033377" y="2211926"/>
            <a:chExt cx="1922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298" name="Ink 9297">
                  <a:extLst>
                    <a:ext uri="{FF2B5EF4-FFF2-40B4-BE49-F238E27FC236}">
                      <a16:creationId xmlns:a16="http://schemas.microsoft.com/office/drawing/2014/main" id="{AB451446-BB2C-2A78-9A4F-7DEE0D24B0E1}"/>
                    </a:ext>
                  </a:extLst>
                </p14:cNvPr>
                <p14:cNvContentPartPr/>
                <p14:nvPr/>
              </p14:nvContentPartPr>
              <p14:xfrm>
                <a:off x="3033377" y="2316686"/>
                <a:ext cx="192240" cy="129600"/>
              </p14:xfrm>
            </p:contentPart>
          </mc:Choice>
          <mc:Fallback>
            <p:pic>
              <p:nvPicPr>
                <p:cNvPr id="9298" name="Ink 9297">
                  <a:extLst>
                    <a:ext uri="{FF2B5EF4-FFF2-40B4-BE49-F238E27FC236}">
                      <a16:creationId xmlns:a16="http://schemas.microsoft.com/office/drawing/2014/main" id="{AB451446-BB2C-2A78-9A4F-7DEE0D24B0E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27268" y="2310566"/>
                  <a:ext cx="204457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299" name="Ink 9298">
                  <a:extLst>
                    <a:ext uri="{FF2B5EF4-FFF2-40B4-BE49-F238E27FC236}">
                      <a16:creationId xmlns:a16="http://schemas.microsoft.com/office/drawing/2014/main" id="{18175BD5-13CD-9C23-A0EE-407FE5517901}"/>
                    </a:ext>
                  </a:extLst>
                </p14:cNvPr>
                <p14:cNvContentPartPr/>
                <p14:nvPr/>
              </p14:nvContentPartPr>
              <p14:xfrm>
                <a:off x="3044897" y="2211926"/>
                <a:ext cx="145080" cy="317880"/>
              </p14:xfrm>
            </p:contentPart>
          </mc:Choice>
          <mc:Fallback>
            <p:pic>
              <p:nvPicPr>
                <p:cNvPr id="9299" name="Ink 9298">
                  <a:extLst>
                    <a:ext uri="{FF2B5EF4-FFF2-40B4-BE49-F238E27FC236}">
                      <a16:creationId xmlns:a16="http://schemas.microsoft.com/office/drawing/2014/main" id="{18175BD5-13CD-9C23-A0EE-407FE551790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38777" y="2205806"/>
                  <a:ext cx="157320" cy="33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300" name="Ink 9299">
                <a:extLst>
                  <a:ext uri="{FF2B5EF4-FFF2-40B4-BE49-F238E27FC236}">
                    <a16:creationId xmlns:a16="http://schemas.microsoft.com/office/drawing/2014/main" id="{7D2B21EB-BB54-40C0-2FD2-FFF501CBAB15}"/>
                  </a:ext>
                </a:extLst>
              </p14:cNvPr>
              <p14:cNvContentPartPr/>
              <p14:nvPr/>
            </p14:nvContentPartPr>
            <p14:xfrm>
              <a:off x="714120" y="3828686"/>
              <a:ext cx="214200" cy="456120"/>
            </p14:xfrm>
          </p:contentPart>
        </mc:Choice>
        <mc:Fallback>
          <p:pic>
            <p:nvPicPr>
              <p:cNvPr id="9300" name="Ink 9299">
                <a:extLst>
                  <a:ext uri="{FF2B5EF4-FFF2-40B4-BE49-F238E27FC236}">
                    <a16:creationId xmlns:a16="http://schemas.microsoft.com/office/drawing/2014/main" id="{7D2B21EB-BB54-40C0-2FD2-FFF501CBAB1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08000" y="3822566"/>
                <a:ext cx="22644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01" name="Group 9300">
            <a:extLst>
              <a:ext uri="{FF2B5EF4-FFF2-40B4-BE49-F238E27FC236}">
                <a16:creationId xmlns:a16="http://schemas.microsoft.com/office/drawing/2014/main" id="{62915EE9-6DB7-10E0-A17F-14C31EC17782}"/>
              </a:ext>
            </a:extLst>
          </p:cNvPr>
          <p:cNvGrpSpPr/>
          <p:nvPr/>
        </p:nvGrpSpPr>
        <p:grpSpPr>
          <a:xfrm>
            <a:off x="811320" y="4523846"/>
            <a:ext cx="179640" cy="551520"/>
            <a:chOff x="3206177" y="3609446"/>
            <a:chExt cx="17964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302" name="Ink 9301">
                  <a:extLst>
                    <a:ext uri="{FF2B5EF4-FFF2-40B4-BE49-F238E27FC236}">
                      <a16:creationId xmlns:a16="http://schemas.microsoft.com/office/drawing/2014/main" id="{6B23C338-9344-A106-C762-E0468FB31A96}"/>
                    </a:ext>
                  </a:extLst>
                </p14:cNvPr>
                <p14:cNvContentPartPr/>
                <p14:nvPr/>
              </p14:nvContentPartPr>
              <p14:xfrm>
                <a:off x="3206177" y="3609446"/>
                <a:ext cx="179640" cy="233640"/>
              </p14:xfrm>
            </p:contentPart>
          </mc:Choice>
          <mc:Fallback>
            <p:pic>
              <p:nvPicPr>
                <p:cNvPr id="9302" name="Ink 9301">
                  <a:extLst>
                    <a:ext uri="{FF2B5EF4-FFF2-40B4-BE49-F238E27FC236}">
                      <a16:creationId xmlns:a16="http://schemas.microsoft.com/office/drawing/2014/main" id="{6B23C338-9344-A106-C762-E0468FB31A9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00069" y="3603326"/>
                  <a:ext cx="191856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303" name="Ink 9302">
                  <a:extLst>
                    <a:ext uri="{FF2B5EF4-FFF2-40B4-BE49-F238E27FC236}">
                      <a16:creationId xmlns:a16="http://schemas.microsoft.com/office/drawing/2014/main" id="{FFFF21A3-F213-B6DC-422E-D9A5CE811ADF}"/>
                    </a:ext>
                  </a:extLst>
                </p14:cNvPr>
                <p14:cNvContentPartPr/>
                <p14:nvPr/>
              </p14:nvContentPartPr>
              <p14:xfrm>
                <a:off x="3326057" y="3842726"/>
                <a:ext cx="48960" cy="318240"/>
              </p14:xfrm>
            </p:contentPart>
          </mc:Choice>
          <mc:Fallback>
            <p:pic>
              <p:nvPicPr>
                <p:cNvPr id="9303" name="Ink 9302">
                  <a:extLst>
                    <a:ext uri="{FF2B5EF4-FFF2-40B4-BE49-F238E27FC236}">
                      <a16:creationId xmlns:a16="http://schemas.microsoft.com/office/drawing/2014/main" id="{FFFF21A3-F213-B6DC-422E-D9A5CE811AD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19892" y="3836606"/>
                  <a:ext cx="61291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04" name="Group 9303">
            <a:extLst>
              <a:ext uri="{FF2B5EF4-FFF2-40B4-BE49-F238E27FC236}">
                <a16:creationId xmlns:a16="http://schemas.microsoft.com/office/drawing/2014/main" id="{5BE0DC9C-25E0-2ABA-B60E-3B340671F78A}"/>
              </a:ext>
            </a:extLst>
          </p:cNvPr>
          <p:cNvGrpSpPr/>
          <p:nvPr/>
        </p:nvGrpSpPr>
        <p:grpSpPr>
          <a:xfrm>
            <a:off x="3231240" y="2480846"/>
            <a:ext cx="177120" cy="348480"/>
            <a:chOff x="5626097" y="1566446"/>
            <a:chExt cx="17712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305" name="Ink 9304">
                  <a:extLst>
                    <a:ext uri="{FF2B5EF4-FFF2-40B4-BE49-F238E27FC236}">
                      <a16:creationId xmlns:a16="http://schemas.microsoft.com/office/drawing/2014/main" id="{7AA189FE-8E80-33D9-2E1B-DB6E27C775E0}"/>
                    </a:ext>
                  </a:extLst>
                </p14:cNvPr>
                <p14:cNvContentPartPr/>
                <p14:nvPr/>
              </p14:nvContentPartPr>
              <p14:xfrm>
                <a:off x="5683697" y="1566446"/>
                <a:ext cx="50760" cy="348480"/>
              </p14:xfrm>
            </p:contentPart>
          </mc:Choice>
          <mc:Fallback>
            <p:pic>
              <p:nvPicPr>
                <p:cNvPr id="9305" name="Ink 9304">
                  <a:extLst>
                    <a:ext uri="{FF2B5EF4-FFF2-40B4-BE49-F238E27FC236}">
                      <a16:creationId xmlns:a16="http://schemas.microsoft.com/office/drawing/2014/main" id="{7AA189FE-8E80-33D9-2E1B-DB6E27C775E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77577" y="1560320"/>
                  <a:ext cx="63000" cy="360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306" name="Ink 9305">
                  <a:extLst>
                    <a:ext uri="{FF2B5EF4-FFF2-40B4-BE49-F238E27FC236}">
                      <a16:creationId xmlns:a16="http://schemas.microsoft.com/office/drawing/2014/main" id="{4F226C24-DD76-CD56-63FC-60789CCA2302}"/>
                    </a:ext>
                  </a:extLst>
                </p14:cNvPr>
                <p14:cNvContentPartPr/>
                <p14:nvPr/>
              </p14:nvContentPartPr>
              <p14:xfrm>
                <a:off x="5626097" y="1581926"/>
                <a:ext cx="177120" cy="164520"/>
              </p14:xfrm>
            </p:contentPart>
          </mc:Choice>
          <mc:Fallback>
            <p:pic>
              <p:nvPicPr>
                <p:cNvPr id="9306" name="Ink 9305">
                  <a:extLst>
                    <a:ext uri="{FF2B5EF4-FFF2-40B4-BE49-F238E27FC236}">
                      <a16:creationId xmlns:a16="http://schemas.microsoft.com/office/drawing/2014/main" id="{4F226C24-DD76-CD56-63FC-60789CCA230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19977" y="1575806"/>
                  <a:ext cx="1893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07" name="Group 9306">
            <a:extLst>
              <a:ext uri="{FF2B5EF4-FFF2-40B4-BE49-F238E27FC236}">
                <a16:creationId xmlns:a16="http://schemas.microsoft.com/office/drawing/2014/main" id="{24AAFF5E-B266-5E55-F9D1-AF1F72384076}"/>
              </a:ext>
            </a:extLst>
          </p:cNvPr>
          <p:cNvGrpSpPr/>
          <p:nvPr/>
        </p:nvGrpSpPr>
        <p:grpSpPr>
          <a:xfrm>
            <a:off x="3298200" y="3200126"/>
            <a:ext cx="185040" cy="312120"/>
            <a:chOff x="5693057" y="2285726"/>
            <a:chExt cx="18504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308" name="Ink 9307">
                  <a:extLst>
                    <a:ext uri="{FF2B5EF4-FFF2-40B4-BE49-F238E27FC236}">
                      <a16:creationId xmlns:a16="http://schemas.microsoft.com/office/drawing/2014/main" id="{F8BE5282-E28A-4E19-C1D0-BCF952FB144D}"/>
                    </a:ext>
                  </a:extLst>
                </p14:cNvPr>
                <p14:cNvContentPartPr/>
                <p14:nvPr/>
              </p14:nvContentPartPr>
              <p14:xfrm>
                <a:off x="5715377" y="2303726"/>
                <a:ext cx="67320" cy="294120"/>
              </p14:xfrm>
            </p:contentPart>
          </mc:Choice>
          <mc:Fallback>
            <p:pic>
              <p:nvPicPr>
                <p:cNvPr id="9308" name="Ink 9307">
                  <a:extLst>
                    <a:ext uri="{FF2B5EF4-FFF2-40B4-BE49-F238E27FC236}">
                      <a16:creationId xmlns:a16="http://schemas.microsoft.com/office/drawing/2014/main" id="{F8BE5282-E28A-4E19-C1D0-BCF952FB14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09257" y="2297606"/>
                  <a:ext cx="795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309" name="Ink 9308">
                  <a:extLst>
                    <a:ext uri="{FF2B5EF4-FFF2-40B4-BE49-F238E27FC236}">
                      <a16:creationId xmlns:a16="http://schemas.microsoft.com/office/drawing/2014/main" id="{749FE3FA-175D-5A87-BC99-A2BD80AB65F8}"/>
                    </a:ext>
                  </a:extLst>
                </p14:cNvPr>
                <p14:cNvContentPartPr/>
                <p14:nvPr/>
              </p14:nvContentPartPr>
              <p14:xfrm>
                <a:off x="5693057" y="2285726"/>
                <a:ext cx="185040" cy="191160"/>
              </p14:xfrm>
            </p:contentPart>
          </mc:Choice>
          <mc:Fallback>
            <p:pic>
              <p:nvPicPr>
                <p:cNvPr id="9309" name="Ink 9308">
                  <a:extLst>
                    <a:ext uri="{FF2B5EF4-FFF2-40B4-BE49-F238E27FC236}">
                      <a16:creationId xmlns:a16="http://schemas.microsoft.com/office/drawing/2014/main" id="{749FE3FA-175D-5A87-BC99-A2BD80AB65F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86937" y="2279606"/>
                  <a:ext cx="1972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0" name="Group 9309">
            <a:extLst>
              <a:ext uri="{FF2B5EF4-FFF2-40B4-BE49-F238E27FC236}">
                <a16:creationId xmlns:a16="http://schemas.microsoft.com/office/drawing/2014/main" id="{7EB21379-EBC9-E2FE-906E-EE51175CB9CF}"/>
              </a:ext>
            </a:extLst>
          </p:cNvPr>
          <p:cNvGrpSpPr/>
          <p:nvPr/>
        </p:nvGrpSpPr>
        <p:grpSpPr>
          <a:xfrm>
            <a:off x="3382800" y="3802406"/>
            <a:ext cx="181800" cy="342720"/>
            <a:chOff x="5777657" y="2888006"/>
            <a:chExt cx="1818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311" name="Ink 9310">
                  <a:extLst>
                    <a:ext uri="{FF2B5EF4-FFF2-40B4-BE49-F238E27FC236}">
                      <a16:creationId xmlns:a16="http://schemas.microsoft.com/office/drawing/2014/main" id="{0569B2A6-95C8-2F3D-7D18-BE1E6E5AD75F}"/>
                    </a:ext>
                  </a:extLst>
                </p14:cNvPr>
                <p14:cNvContentPartPr/>
                <p14:nvPr/>
              </p14:nvContentPartPr>
              <p14:xfrm>
                <a:off x="5785577" y="2918966"/>
                <a:ext cx="31680" cy="311760"/>
              </p14:xfrm>
            </p:contentPart>
          </mc:Choice>
          <mc:Fallback>
            <p:pic>
              <p:nvPicPr>
                <p:cNvPr id="9311" name="Ink 9310">
                  <a:extLst>
                    <a:ext uri="{FF2B5EF4-FFF2-40B4-BE49-F238E27FC236}">
                      <a16:creationId xmlns:a16="http://schemas.microsoft.com/office/drawing/2014/main" id="{0569B2A6-95C8-2F3D-7D18-BE1E6E5AD75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79457" y="2912846"/>
                  <a:ext cx="43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312" name="Ink 9311">
                  <a:extLst>
                    <a:ext uri="{FF2B5EF4-FFF2-40B4-BE49-F238E27FC236}">
                      <a16:creationId xmlns:a16="http://schemas.microsoft.com/office/drawing/2014/main" id="{F2977754-580C-1782-3BB0-7C5C74A169DD}"/>
                    </a:ext>
                  </a:extLst>
                </p14:cNvPr>
                <p14:cNvContentPartPr/>
                <p14:nvPr/>
              </p14:nvContentPartPr>
              <p14:xfrm>
                <a:off x="5777657" y="2888006"/>
                <a:ext cx="181800" cy="180720"/>
              </p14:xfrm>
            </p:contentPart>
          </mc:Choice>
          <mc:Fallback>
            <p:pic>
              <p:nvPicPr>
                <p:cNvPr id="9312" name="Ink 9311">
                  <a:extLst>
                    <a:ext uri="{FF2B5EF4-FFF2-40B4-BE49-F238E27FC236}">
                      <a16:creationId xmlns:a16="http://schemas.microsoft.com/office/drawing/2014/main" id="{F2977754-580C-1782-3BB0-7C5C74A169D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71549" y="2881886"/>
                  <a:ext cx="194016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3" name="Group 9312">
            <a:extLst>
              <a:ext uri="{FF2B5EF4-FFF2-40B4-BE49-F238E27FC236}">
                <a16:creationId xmlns:a16="http://schemas.microsoft.com/office/drawing/2014/main" id="{761D4793-A552-B546-0E3B-2D435A0E1926}"/>
              </a:ext>
            </a:extLst>
          </p:cNvPr>
          <p:cNvGrpSpPr/>
          <p:nvPr/>
        </p:nvGrpSpPr>
        <p:grpSpPr>
          <a:xfrm>
            <a:off x="780000" y="5452646"/>
            <a:ext cx="216720" cy="280440"/>
            <a:chOff x="3174857" y="4538246"/>
            <a:chExt cx="2167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314" name="Ink 9313">
                  <a:extLst>
                    <a:ext uri="{FF2B5EF4-FFF2-40B4-BE49-F238E27FC236}">
                      <a16:creationId xmlns:a16="http://schemas.microsoft.com/office/drawing/2014/main" id="{0C0F422B-1B75-B3B8-AF79-ACD669B6148C}"/>
                    </a:ext>
                  </a:extLst>
                </p14:cNvPr>
                <p14:cNvContentPartPr/>
                <p14:nvPr/>
              </p14:nvContentPartPr>
              <p14:xfrm>
                <a:off x="3174857" y="4555526"/>
                <a:ext cx="216720" cy="223920"/>
              </p14:xfrm>
            </p:contentPart>
          </mc:Choice>
          <mc:Fallback>
            <p:pic>
              <p:nvPicPr>
                <p:cNvPr id="9314" name="Ink 9313">
                  <a:extLst>
                    <a:ext uri="{FF2B5EF4-FFF2-40B4-BE49-F238E27FC236}">
                      <a16:creationId xmlns:a16="http://schemas.microsoft.com/office/drawing/2014/main" id="{0C0F422B-1B75-B3B8-AF79-ACD669B6148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68737" y="4549406"/>
                  <a:ext cx="228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315" name="Ink 9314">
                  <a:extLst>
                    <a:ext uri="{FF2B5EF4-FFF2-40B4-BE49-F238E27FC236}">
                      <a16:creationId xmlns:a16="http://schemas.microsoft.com/office/drawing/2014/main" id="{CB70E2C1-72BD-A333-C702-A16A1470E335}"/>
                    </a:ext>
                  </a:extLst>
                </p14:cNvPr>
                <p14:cNvContentPartPr/>
                <p14:nvPr/>
              </p14:nvContentPartPr>
              <p14:xfrm>
                <a:off x="3225257" y="4538246"/>
                <a:ext cx="134280" cy="280440"/>
              </p14:xfrm>
            </p:contentPart>
          </mc:Choice>
          <mc:Fallback>
            <p:pic>
              <p:nvPicPr>
                <p:cNvPr id="9315" name="Ink 9314">
                  <a:extLst>
                    <a:ext uri="{FF2B5EF4-FFF2-40B4-BE49-F238E27FC236}">
                      <a16:creationId xmlns:a16="http://schemas.microsoft.com/office/drawing/2014/main" id="{CB70E2C1-72BD-A333-C702-A16A1470E33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19137" y="4532126"/>
                  <a:ext cx="14652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6" name="Group 9315">
            <a:extLst>
              <a:ext uri="{FF2B5EF4-FFF2-40B4-BE49-F238E27FC236}">
                <a16:creationId xmlns:a16="http://schemas.microsoft.com/office/drawing/2014/main" id="{3151B733-4827-AE71-A65E-E37188F88346}"/>
              </a:ext>
            </a:extLst>
          </p:cNvPr>
          <p:cNvGrpSpPr/>
          <p:nvPr/>
        </p:nvGrpSpPr>
        <p:grpSpPr>
          <a:xfrm>
            <a:off x="3187320" y="5178686"/>
            <a:ext cx="256320" cy="389880"/>
            <a:chOff x="5582177" y="4264286"/>
            <a:chExt cx="25632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317" name="Ink 9316">
                  <a:extLst>
                    <a:ext uri="{FF2B5EF4-FFF2-40B4-BE49-F238E27FC236}">
                      <a16:creationId xmlns:a16="http://schemas.microsoft.com/office/drawing/2014/main" id="{C52C28BD-AF9D-4E16-CB7D-5448F460501D}"/>
                    </a:ext>
                  </a:extLst>
                </p14:cNvPr>
                <p14:cNvContentPartPr/>
                <p14:nvPr/>
              </p14:nvContentPartPr>
              <p14:xfrm>
                <a:off x="5637617" y="4348526"/>
                <a:ext cx="25560" cy="305640"/>
              </p14:xfrm>
            </p:contentPart>
          </mc:Choice>
          <mc:Fallback>
            <p:pic>
              <p:nvPicPr>
                <p:cNvPr id="9317" name="Ink 9316">
                  <a:extLst>
                    <a:ext uri="{FF2B5EF4-FFF2-40B4-BE49-F238E27FC236}">
                      <a16:creationId xmlns:a16="http://schemas.microsoft.com/office/drawing/2014/main" id="{C52C28BD-AF9D-4E16-CB7D-5448F460501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31497" y="4342399"/>
                  <a:ext cx="37800" cy="317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18" name="Ink 9317">
                  <a:extLst>
                    <a:ext uri="{FF2B5EF4-FFF2-40B4-BE49-F238E27FC236}">
                      <a16:creationId xmlns:a16="http://schemas.microsoft.com/office/drawing/2014/main" id="{51568FDB-D505-EF74-E0BB-CFA45BA262D1}"/>
                    </a:ext>
                  </a:extLst>
                </p14:cNvPr>
                <p14:cNvContentPartPr/>
                <p14:nvPr/>
              </p14:nvContentPartPr>
              <p14:xfrm>
                <a:off x="5582177" y="4264286"/>
                <a:ext cx="256320" cy="227520"/>
              </p14:xfrm>
            </p:contentPart>
          </mc:Choice>
          <mc:Fallback>
            <p:pic>
              <p:nvPicPr>
                <p:cNvPr id="9318" name="Ink 9317">
                  <a:extLst>
                    <a:ext uri="{FF2B5EF4-FFF2-40B4-BE49-F238E27FC236}">
                      <a16:creationId xmlns:a16="http://schemas.microsoft.com/office/drawing/2014/main" id="{51568FDB-D505-EF74-E0BB-CFA45BA262D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76057" y="4258166"/>
                  <a:ext cx="2685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9" name="Group 9318">
            <a:extLst>
              <a:ext uri="{FF2B5EF4-FFF2-40B4-BE49-F238E27FC236}">
                <a16:creationId xmlns:a16="http://schemas.microsoft.com/office/drawing/2014/main" id="{62876646-7525-09BE-74D1-8A339335CD51}"/>
              </a:ext>
            </a:extLst>
          </p:cNvPr>
          <p:cNvGrpSpPr/>
          <p:nvPr/>
        </p:nvGrpSpPr>
        <p:grpSpPr>
          <a:xfrm>
            <a:off x="2113440" y="5264726"/>
            <a:ext cx="275760" cy="373680"/>
            <a:chOff x="4508297" y="4350326"/>
            <a:chExt cx="27576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20" name="Ink 9319">
                  <a:extLst>
                    <a:ext uri="{FF2B5EF4-FFF2-40B4-BE49-F238E27FC236}">
                      <a16:creationId xmlns:a16="http://schemas.microsoft.com/office/drawing/2014/main" id="{E5CB029E-3EF5-3CFB-E425-840C6E94A8BA}"/>
                    </a:ext>
                  </a:extLst>
                </p14:cNvPr>
                <p14:cNvContentPartPr/>
                <p14:nvPr/>
              </p14:nvContentPartPr>
              <p14:xfrm>
                <a:off x="4571297" y="4350326"/>
                <a:ext cx="192960" cy="320400"/>
              </p14:xfrm>
            </p:contentPart>
          </mc:Choice>
          <mc:Fallback>
            <p:pic>
              <p:nvPicPr>
                <p:cNvPr id="9320" name="Ink 9319">
                  <a:extLst>
                    <a:ext uri="{FF2B5EF4-FFF2-40B4-BE49-F238E27FC236}">
                      <a16:creationId xmlns:a16="http://schemas.microsoft.com/office/drawing/2014/main" id="{E5CB029E-3EF5-3CFB-E425-840C6E94A8B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65177" y="4344206"/>
                  <a:ext cx="205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321" name="Ink 9320">
                  <a:extLst>
                    <a:ext uri="{FF2B5EF4-FFF2-40B4-BE49-F238E27FC236}">
                      <a16:creationId xmlns:a16="http://schemas.microsoft.com/office/drawing/2014/main" id="{57163E85-7EC5-BFAD-C3A5-04D46DA60B41}"/>
                    </a:ext>
                  </a:extLst>
                </p14:cNvPr>
                <p14:cNvContentPartPr/>
                <p14:nvPr/>
              </p14:nvContentPartPr>
              <p14:xfrm>
                <a:off x="4588577" y="4554446"/>
                <a:ext cx="195480" cy="40320"/>
              </p14:xfrm>
            </p:contentPart>
          </mc:Choice>
          <mc:Fallback>
            <p:pic>
              <p:nvPicPr>
                <p:cNvPr id="9321" name="Ink 9320">
                  <a:extLst>
                    <a:ext uri="{FF2B5EF4-FFF2-40B4-BE49-F238E27FC236}">
                      <a16:creationId xmlns:a16="http://schemas.microsoft.com/office/drawing/2014/main" id="{57163E85-7EC5-BFAD-C3A5-04D46DA60B4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82457" y="4548326"/>
                  <a:ext cx="207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322" name="Ink 9321">
                  <a:extLst>
                    <a:ext uri="{FF2B5EF4-FFF2-40B4-BE49-F238E27FC236}">
                      <a16:creationId xmlns:a16="http://schemas.microsoft.com/office/drawing/2014/main" id="{B17B8B00-28CA-6C4A-8C91-979431F68BC7}"/>
                    </a:ext>
                  </a:extLst>
                </p14:cNvPr>
                <p14:cNvContentPartPr/>
                <p14:nvPr/>
              </p14:nvContentPartPr>
              <p14:xfrm>
                <a:off x="4508297" y="4513766"/>
                <a:ext cx="65520" cy="210240"/>
              </p14:xfrm>
            </p:contentPart>
          </mc:Choice>
          <mc:Fallback>
            <p:pic>
              <p:nvPicPr>
                <p:cNvPr id="9322" name="Ink 9321">
                  <a:extLst>
                    <a:ext uri="{FF2B5EF4-FFF2-40B4-BE49-F238E27FC236}">
                      <a16:creationId xmlns:a16="http://schemas.microsoft.com/office/drawing/2014/main" id="{B17B8B00-28CA-6C4A-8C91-979431F68BC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02210" y="4507646"/>
                  <a:ext cx="77693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23" name="Group 9322">
            <a:extLst>
              <a:ext uri="{FF2B5EF4-FFF2-40B4-BE49-F238E27FC236}">
                <a16:creationId xmlns:a16="http://schemas.microsoft.com/office/drawing/2014/main" id="{54160AC7-5C76-DEC7-E5BB-39C785A02D97}"/>
              </a:ext>
            </a:extLst>
          </p:cNvPr>
          <p:cNvGrpSpPr/>
          <p:nvPr/>
        </p:nvGrpSpPr>
        <p:grpSpPr>
          <a:xfrm>
            <a:off x="2193720" y="4424846"/>
            <a:ext cx="228240" cy="359280"/>
            <a:chOff x="4588577" y="3510446"/>
            <a:chExt cx="22824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324" name="Ink 9323">
                  <a:extLst>
                    <a:ext uri="{FF2B5EF4-FFF2-40B4-BE49-F238E27FC236}">
                      <a16:creationId xmlns:a16="http://schemas.microsoft.com/office/drawing/2014/main" id="{5AA16C2D-0F78-6162-1D28-E5BA826425E5}"/>
                    </a:ext>
                  </a:extLst>
                </p14:cNvPr>
                <p14:cNvContentPartPr/>
                <p14:nvPr/>
              </p14:nvContentPartPr>
              <p14:xfrm>
                <a:off x="4588577" y="3515846"/>
                <a:ext cx="23040" cy="352440"/>
              </p14:xfrm>
            </p:contentPart>
          </mc:Choice>
          <mc:Fallback>
            <p:pic>
              <p:nvPicPr>
                <p:cNvPr id="9324" name="Ink 9323">
                  <a:extLst>
                    <a:ext uri="{FF2B5EF4-FFF2-40B4-BE49-F238E27FC236}">
                      <a16:creationId xmlns:a16="http://schemas.microsoft.com/office/drawing/2014/main" id="{5AA16C2D-0F78-6162-1D28-E5BA826425E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582551" y="3509726"/>
                  <a:ext cx="35092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325" name="Ink 9324">
                  <a:extLst>
                    <a:ext uri="{FF2B5EF4-FFF2-40B4-BE49-F238E27FC236}">
                      <a16:creationId xmlns:a16="http://schemas.microsoft.com/office/drawing/2014/main" id="{F9BF591F-9449-D973-B70A-4C659807346D}"/>
                    </a:ext>
                  </a:extLst>
                </p14:cNvPr>
                <p14:cNvContentPartPr/>
                <p14:nvPr/>
              </p14:nvContentPartPr>
              <p14:xfrm>
                <a:off x="4594697" y="3510446"/>
                <a:ext cx="222120" cy="359280"/>
              </p14:xfrm>
            </p:contentPart>
          </mc:Choice>
          <mc:Fallback>
            <p:pic>
              <p:nvPicPr>
                <p:cNvPr id="9325" name="Ink 9324">
                  <a:extLst>
                    <a:ext uri="{FF2B5EF4-FFF2-40B4-BE49-F238E27FC236}">
                      <a16:creationId xmlns:a16="http://schemas.microsoft.com/office/drawing/2014/main" id="{F9BF591F-9449-D973-B70A-4C659807346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88577" y="3504332"/>
                  <a:ext cx="234360" cy="3715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9326" name="Ink 9325">
                <a:extLst>
                  <a:ext uri="{FF2B5EF4-FFF2-40B4-BE49-F238E27FC236}">
                    <a16:creationId xmlns:a16="http://schemas.microsoft.com/office/drawing/2014/main" id="{844D0920-3DBF-F12E-B3B0-EB7DCE4EE29F}"/>
                  </a:ext>
                </a:extLst>
              </p14:cNvPr>
              <p14:cNvContentPartPr/>
              <p14:nvPr/>
            </p14:nvContentPartPr>
            <p14:xfrm>
              <a:off x="3329520" y="4298846"/>
              <a:ext cx="282960" cy="347400"/>
            </p14:xfrm>
          </p:contentPart>
        </mc:Choice>
        <mc:Fallback>
          <p:pic>
            <p:nvPicPr>
              <p:cNvPr id="9326" name="Ink 9325">
                <a:extLst>
                  <a:ext uri="{FF2B5EF4-FFF2-40B4-BE49-F238E27FC236}">
                    <a16:creationId xmlns:a16="http://schemas.microsoft.com/office/drawing/2014/main" id="{844D0920-3DBF-F12E-B3B0-EB7DCE4EE29F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323400" y="4292732"/>
                <a:ext cx="295200" cy="359627"/>
              </a:xfrm>
              <a:prstGeom prst="rect">
                <a:avLst/>
              </a:prstGeom>
            </p:spPr>
          </p:pic>
        </mc:Fallback>
      </mc:AlternateContent>
      <p:grpSp>
        <p:nvGrpSpPr>
          <p:cNvPr id="9327" name="Group 9326">
            <a:extLst>
              <a:ext uri="{FF2B5EF4-FFF2-40B4-BE49-F238E27FC236}">
                <a16:creationId xmlns:a16="http://schemas.microsoft.com/office/drawing/2014/main" id="{F4BD218A-2D6D-ABAE-DFE9-474977C92CF8}"/>
              </a:ext>
            </a:extLst>
          </p:cNvPr>
          <p:cNvGrpSpPr/>
          <p:nvPr/>
        </p:nvGrpSpPr>
        <p:grpSpPr>
          <a:xfrm>
            <a:off x="4565040" y="4308566"/>
            <a:ext cx="628920" cy="442800"/>
            <a:chOff x="6959897" y="3394166"/>
            <a:chExt cx="62892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328" name="Ink 9327">
                  <a:extLst>
                    <a:ext uri="{FF2B5EF4-FFF2-40B4-BE49-F238E27FC236}">
                      <a16:creationId xmlns:a16="http://schemas.microsoft.com/office/drawing/2014/main" id="{773BDD2B-3F6D-57A6-1142-AA2B8C6B847A}"/>
                    </a:ext>
                  </a:extLst>
                </p14:cNvPr>
                <p14:cNvContentPartPr/>
                <p14:nvPr/>
              </p14:nvContentPartPr>
              <p14:xfrm>
                <a:off x="6959897" y="3394166"/>
                <a:ext cx="177120" cy="442800"/>
              </p14:xfrm>
            </p:contentPart>
          </mc:Choice>
          <mc:Fallback>
            <p:pic>
              <p:nvPicPr>
                <p:cNvPr id="9328" name="Ink 9327">
                  <a:extLst>
                    <a:ext uri="{FF2B5EF4-FFF2-40B4-BE49-F238E27FC236}">
                      <a16:creationId xmlns:a16="http://schemas.microsoft.com/office/drawing/2014/main" id="{773BDD2B-3F6D-57A6-1142-AA2B8C6B847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953777" y="3388046"/>
                  <a:ext cx="1893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329" name="Ink 9328">
                  <a:extLst>
                    <a:ext uri="{FF2B5EF4-FFF2-40B4-BE49-F238E27FC236}">
                      <a16:creationId xmlns:a16="http://schemas.microsoft.com/office/drawing/2014/main" id="{48A0ECD0-FB45-8CEB-8FE3-BAD6F4CBCBF4}"/>
                    </a:ext>
                  </a:extLst>
                </p14:cNvPr>
                <p14:cNvContentPartPr/>
                <p14:nvPr/>
              </p14:nvContentPartPr>
              <p14:xfrm>
                <a:off x="7224137" y="3625286"/>
                <a:ext cx="64080" cy="79920"/>
              </p14:xfrm>
            </p:contentPart>
          </mc:Choice>
          <mc:Fallback>
            <p:pic>
              <p:nvPicPr>
                <p:cNvPr id="9329" name="Ink 9328">
                  <a:extLst>
                    <a:ext uri="{FF2B5EF4-FFF2-40B4-BE49-F238E27FC236}">
                      <a16:creationId xmlns:a16="http://schemas.microsoft.com/office/drawing/2014/main" id="{48A0ECD0-FB45-8CEB-8FE3-BAD6F4CBCBF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18017" y="3619166"/>
                  <a:ext cx="76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330" name="Ink 9329">
                  <a:extLst>
                    <a:ext uri="{FF2B5EF4-FFF2-40B4-BE49-F238E27FC236}">
                      <a16:creationId xmlns:a16="http://schemas.microsoft.com/office/drawing/2014/main" id="{619214B2-B6F3-267D-554A-711061A8B962}"/>
                    </a:ext>
                  </a:extLst>
                </p14:cNvPr>
                <p14:cNvContentPartPr/>
                <p14:nvPr/>
              </p14:nvContentPartPr>
              <p14:xfrm>
                <a:off x="7431857" y="3420086"/>
                <a:ext cx="156960" cy="372600"/>
              </p14:xfrm>
            </p:contentPart>
          </mc:Choice>
          <mc:Fallback>
            <p:pic>
              <p:nvPicPr>
                <p:cNvPr id="9330" name="Ink 9329">
                  <a:extLst>
                    <a:ext uri="{FF2B5EF4-FFF2-40B4-BE49-F238E27FC236}">
                      <a16:creationId xmlns:a16="http://schemas.microsoft.com/office/drawing/2014/main" id="{619214B2-B6F3-267D-554A-711061A8B96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25737" y="3413966"/>
                  <a:ext cx="16920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1" name="Group 9330">
            <a:extLst>
              <a:ext uri="{FF2B5EF4-FFF2-40B4-BE49-F238E27FC236}">
                <a16:creationId xmlns:a16="http://schemas.microsoft.com/office/drawing/2014/main" id="{B4B4998C-2C91-5362-8074-15DC44B2FC68}"/>
              </a:ext>
            </a:extLst>
          </p:cNvPr>
          <p:cNvGrpSpPr/>
          <p:nvPr/>
        </p:nvGrpSpPr>
        <p:grpSpPr>
          <a:xfrm>
            <a:off x="5853840" y="4355366"/>
            <a:ext cx="318240" cy="362520"/>
            <a:chOff x="8248697" y="3440966"/>
            <a:chExt cx="31824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332" name="Ink 9331">
                  <a:extLst>
                    <a:ext uri="{FF2B5EF4-FFF2-40B4-BE49-F238E27FC236}">
                      <a16:creationId xmlns:a16="http://schemas.microsoft.com/office/drawing/2014/main" id="{B0662043-0BF2-70EE-C77E-67D8469CA0C1}"/>
                    </a:ext>
                  </a:extLst>
                </p14:cNvPr>
                <p14:cNvContentPartPr/>
                <p14:nvPr/>
              </p14:nvContentPartPr>
              <p14:xfrm>
                <a:off x="8248697" y="3440966"/>
                <a:ext cx="198360" cy="362520"/>
              </p14:xfrm>
            </p:contentPart>
          </mc:Choice>
          <mc:Fallback>
            <p:pic>
              <p:nvPicPr>
                <p:cNvPr id="9332" name="Ink 9331">
                  <a:extLst>
                    <a:ext uri="{FF2B5EF4-FFF2-40B4-BE49-F238E27FC236}">
                      <a16:creationId xmlns:a16="http://schemas.microsoft.com/office/drawing/2014/main" id="{B0662043-0BF2-70EE-C77E-67D8469CA0C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42577" y="3434840"/>
                  <a:ext cx="210600" cy="374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333" name="Ink 9332">
                  <a:extLst>
                    <a:ext uri="{FF2B5EF4-FFF2-40B4-BE49-F238E27FC236}">
                      <a16:creationId xmlns:a16="http://schemas.microsoft.com/office/drawing/2014/main" id="{E0460BA4-8F1F-AE19-9F1A-DA0CC1986DC1}"/>
                    </a:ext>
                  </a:extLst>
                </p14:cNvPr>
                <p14:cNvContentPartPr/>
                <p14:nvPr/>
              </p14:nvContentPartPr>
              <p14:xfrm>
                <a:off x="8547497" y="3628526"/>
                <a:ext cx="19440" cy="36000"/>
              </p14:xfrm>
            </p:contentPart>
          </mc:Choice>
          <mc:Fallback>
            <p:pic>
              <p:nvPicPr>
                <p:cNvPr id="9333" name="Ink 9332">
                  <a:extLst>
                    <a:ext uri="{FF2B5EF4-FFF2-40B4-BE49-F238E27FC236}">
                      <a16:creationId xmlns:a16="http://schemas.microsoft.com/office/drawing/2014/main" id="{E0460BA4-8F1F-AE19-9F1A-DA0CC1986DC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541377" y="3622406"/>
                  <a:ext cx="316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4" name="Group 9333">
            <a:extLst>
              <a:ext uri="{FF2B5EF4-FFF2-40B4-BE49-F238E27FC236}">
                <a16:creationId xmlns:a16="http://schemas.microsoft.com/office/drawing/2014/main" id="{0F312698-E5A8-4274-31DE-D991B5DD05BE}"/>
              </a:ext>
            </a:extLst>
          </p:cNvPr>
          <p:cNvGrpSpPr/>
          <p:nvPr/>
        </p:nvGrpSpPr>
        <p:grpSpPr>
          <a:xfrm>
            <a:off x="6354960" y="4305326"/>
            <a:ext cx="281880" cy="328680"/>
            <a:chOff x="8749817" y="3390926"/>
            <a:chExt cx="28188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335" name="Ink 9334">
                  <a:extLst>
                    <a:ext uri="{FF2B5EF4-FFF2-40B4-BE49-F238E27FC236}">
                      <a16:creationId xmlns:a16="http://schemas.microsoft.com/office/drawing/2014/main" id="{0D22027F-0A72-EF3D-7199-4B8B2C8D981F}"/>
                    </a:ext>
                  </a:extLst>
                </p14:cNvPr>
                <p14:cNvContentPartPr/>
                <p14:nvPr/>
              </p14:nvContentPartPr>
              <p14:xfrm>
                <a:off x="8749817" y="3438806"/>
                <a:ext cx="177120" cy="280800"/>
              </p14:xfrm>
            </p:contentPart>
          </mc:Choice>
          <mc:Fallback>
            <p:pic>
              <p:nvPicPr>
                <p:cNvPr id="9335" name="Ink 9334">
                  <a:extLst>
                    <a:ext uri="{FF2B5EF4-FFF2-40B4-BE49-F238E27FC236}">
                      <a16:creationId xmlns:a16="http://schemas.microsoft.com/office/drawing/2014/main" id="{0D22027F-0A72-EF3D-7199-4B8B2C8D981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43697" y="3432686"/>
                  <a:ext cx="189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336" name="Ink 9335">
                  <a:extLst>
                    <a:ext uri="{FF2B5EF4-FFF2-40B4-BE49-F238E27FC236}">
                      <a16:creationId xmlns:a16="http://schemas.microsoft.com/office/drawing/2014/main" id="{3AADECAC-1D60-E35F-124B-C6053296F734}"/>
                    </a:ext>
                  </a:extLst>
                </p14:cNvPr>
                <p14:cNvContentPartPr/>
                <p14:nvPr/>
              </p14:nvContentPartPr>
              <p14:xfrm>
                <a:off x="8755217" y="3390926"/>
                <a:ext cx="276480" cy="52200"/>
              </p14:xfrm>
            </p:contentPart>
          </mc:Choice>
          <mc:Fallback>
            <p:pic>
              <p:nvPicPr>
                <p:cNvPr id="9336" name="Ink 9335">
                  <a:extLst>
                    <a:ext uri="{FF2B5EF4-FFF2-40B4-BE49-F238E27FC236}">
                      <a16:creationId xmlns:a16="http://schemas.microsoft.com/office/drawing/2014/main" id="{3AADECAC-1D60-E35F-124B-C6053296F73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49097" y="3384848"/>
                  <a:ext cx="288720" cy="643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7" name="Group 9336">
            <a:extLst>
              <a:ext uri="{FF2B5EF4-FFF2-40B4-BE49-F238E27FC236}">
                <a16:creationId xmlns:a16="http://schemas.microsoft.com/office/drawing/2014/main" id="{F6229E58-9053-C3E1-4955-DEC565725707}"/>
              </a:ext>
            </a:extLst>
          </p:cNvPr>
          <p:cNvGrpSpPr/>
          <p:nvPr/>
        </p:nvGrpSpPr>
        <p:grpSpPr>
          <a:xfrm>
            <a:off x="4557840" y="5149526"/>
            <a:ext cx="613080" cy="394200"/>
            <a:chOff x="6952697" y="4235126"/>
            <a:chExt cx="61308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338" name="Ink 9337">
                  <a:extLst>
                    <a:ext uri="{FF2B5EF4-FFF2-40B4-BE49-F238E27FC236}">
                      <a16:creationId xmlns:a16="http://schemas.microsoft.com/office/drawing/2014/main" id="{B77C37E7-BED2-E15C-8914-3DDD06DA19BA}"/>
                    </a:ext>
                  </a:extLst>
                </p14:cNvPr>
                <p14:cNvContentPartPr/>
                <p14:nvPr/>
              </p14:nvContentPartPr>
              <p14:xfrm>
                <a:off x="6952697" y="4263926"/>
                <a:ext cx="203400" cy="365400"/>
              </p14:xfrm>
            </p:contentPart>
          </mc:Choice>
          <mc:Fallback>
            <p:pic>
              <p:nvPicPr>
                <p:cNvPr id="9338" name="Ink 9337">
                  <a:extLst>
                    <a:ext uri="{FF2B5EF4-FFF2-40B4-BE49-F238E27FC236}">
                      <a16:creationId xmlns:a16="http://schemas.microsoft.com/office/drawing/2014/main" id="{B77C37E7-BED2-E15C-8914-3DDD06DA19B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46566" y="4257806"/>
                  <a:ext cx="215662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339" name="Ink 9338">
                  <a:extLst>
                    <a:ext uri="{FF2B5EF4-FFF2-40B4-BE49-F238E27FC236}">
                      <a16:creationId xmlns:a16="http://schemas.microsoft.com/office/drawing/2014/main" id="{592EA55F-F42D-35B2-5B18-F99ECBD14311}"/>
                    </a:ext>
                  </a:extLst>
                </p14:cNvPr>
                <p14:cNvContentPartPr/>
                <p14:nvPr/>
              </p14:nvContentPartPr>
              <p14:xfrm>
                <a:off x="7250057" y="4457246"/>
                <a:ext cx="27000" cy="20520"/>
              </p14:xfrm>
            </p:contentPart>
          </mc:Choice>
          <mc:Fallback>
            <p:pic>
              <p:nvPicPr>
                <p:cNvPr id="9339" name="Ink 9338">
                  <a:extLst>
                    <a:ext uri="{FF2B5EF4-FFF2-40B4-BE49-F238E27FC236}">
                      <a16:creationId xmlns:a16="http://schemas.microsoft.com/office/drawing/2014/main" id="{592EA55F-F42D-35B2-5B18-F99ECBD1431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44018" y="4451126"/>
                  <a:ext cx="39079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340" name="Ink 9339">
                  <a:extLst>
                    <a:ext uri="{FF2B5EF4-FFF2-40B4-BE49-F238E27FC236}">
                      <a16:creationId xmlns:a16="http://schemas.microsoft.com/office/drawing/2014/main" id="{258A7CA5-B3BD-F654-3227-4B7E4FCA34C1}"/>
                    </a:ext>
                  </a:extLst>
                </p14:cNvPr>
                <p14:cNvContentPartPr/>
                <p14:nvPr/>
              </p14:nvContentPartPr>
              <p14:xfrm>
                <a:off x="7422497" y="4235126"/>
                <a:ext cx="143280" cy="309960"/>
              </p14:xfrm>
            </p:contentPart>
          </mc:Choice>
          <mc:Fallback>
            <p:pic>
              <p:nvPicPr>
                <p:cNvPr id="9340" name="Ink 9339">
                  <a:extLst>
                    <a:ext uri="{FF2B5EF4-FFF2-40B4-BE49-F238E27FC236}">
                      <a16:creationId xmlns:a16="http://schemas.microsoft.com/office/drawing/2014/main" id="{258A7CA5-B3BD-F654-3227-4B7E4FCA34C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16377" y="4229006"/>
                  <a:ext cx="15552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41" name="Group 9340">
            <a:extLst>
              <a:ext uri="{FF2B5EF4-FFF2-40B4-BE49-F238E27FC236}">
                <a16:creationId xmlns:a16="http://schemas.microsoft.com/office/drawing/2014/main" id="{6504EB1A-70A3-B813-9BA8-72C3C8D5ED53}"/>
              </a:ext>
            </a:extLst>
          </p:cNvPr>
          <p:cNvGrpSpPr/>
          <p:nvPr/>
        </p:nvGrpSpPr>
        <p:grpSpPr>
          <a:xfrm>
            <a:off x="5827200" y="5037926"/>
            <a:ext cx="623520" cy="321840"/>
            <a:chOff x="8222057" y="4123526"/>
            <a:chExt cx="62352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9342" name="Ink 9341">
                  <a:extLst>
                    <a:ext uri="{FF2B5EF4-FFF2-40B4-BE49-F238E27FC236}">
                      <a16:creationId xmlns:a16="http://schemas.microsoft.com/office/drawing/2014/main" id="{C79E7968-6719-F869-1BB9-F117915C4473}"/>
                    </a:ext>
                  </a:extLst>
                </p14:cNvPr>
                <p14:cNvContentPartPr/>
                <p14:nvPr/>
              </p14:nvContentPartPr>
              <p14:xfrm>
                <a:off x="8222057" y="4160606"/>
                <a:ext cx="200160" cy="284760"/>
              </p14:xfrm>
            </p:contentPart>
          </mc:Choice>
          <mc:Fallback>
            <p:pic>
              <p:nvPicPr>
                <p:cNvPr id="9342" name="Ink 9341">
                  <a:extLst>
                    <a:ext uri="{FF2B5EF4-FFF2-40B4-BE49-F238E27FC236}">
                      <a16:creationId xmlns:a16="http://schemas.microsoft.com/office/drawing/2014/main" id="{C79E7968-6719-F869-1BB9-F117915C447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215937" y="4154486"/>
                  <a:ext cx="2124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343" name="Ink 9342">
                  <a:extLst>
                    <a:ext uri="{FF2B5EF4-FFF2-40B4-BE49-F238E27FC236}">
                      <a16:creationId xmlns:a16="http://schemas.microsoft.com/office/drawing/2014/main" id="{84EE044D-9C02-0473-7D24-B95A37EE0AB6}"/>
                    </a:ext>
                  </a:extLst>
                </p14:cNvPr>
                <p14:cNvContentPartPr/>
                <p14:nvPr/>
              </p14:nvContentPartPr>
              <p14:xfrm>
                <a:off x="8547857" y="4304966"/>
                <a:ext cx="15120" cy="41040"/>
              </p14:xfrm>
            </p:contentPart>
          </mc:Choice>
          <mc:Fallback>
            <p:pic>
              <p:nvPicPr>
                <p:cNvPr id="9343" name="Ink 9342">
                  <a:extLst>
                    <a:ext uri="{FF2B5EF4-FFF2-40B4-BE49-F238E27FC236}">
                      <a16:creationId xmlns:a16="http://schemas.microsoft.com/office/drawing/2014/main" id="{84EE044D-9C02-0473-7D24-B95A37EE0AB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541737" y="4298846"/>
                  <a:ext cx="27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9344" name="Ink 9343">
                  <a:extLst>
                    <a:ext uri="{FF2B5EF4-FFF2-40B4-BE49-F238E27FC236}">
                      <a16:creationId xmlns:a16="http://schemas.microsoft.com/office/drawing/2014/main" id="{804FDF14-66F8-FA06-18C8-D25FCB35A741}"/>
                    </a:ext>
                  </a:extLst>
                </p14:cNvPr>
                <p14:cNvContentPartPr/>
                <p14:nvPr/>
              </p14:nvContentPartPr>
              <p14:xfrm>
                <a:off x="8674577" y="4123526"/>
                <a:ext cx="171000" cy="318240"/>
              </p14:xfrm>
            </p:contentPart>
          </mc:Choice>
          <mc:Fallback>
            <p:pic>
              <p:nvPicPr>
                <p:cNvPr id="9344" name="Ink 9343">
                  <a:extLst>
                    <a:ext uri="{FF2B5EF4-FFF2-40B4-BE49-F238E27FC236}">
                      <a16:creationId xmlns:a16="http://schemas.microsoft.com/office/drawing/2014/main" id="{804FDF14-66F8-FA06-18C8-D25FCB35A74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668457" y="4117406"/>
                  <a:ext cx="1832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18089E-CDE6-E982-EF21-5B5BB3A8F069}"/>
              </a:ext>
            </a:extLst>
          </p:cNvPr>
          <p:cNvGrpSpPr/>
          <p:nvPr/>
        </p:nvGrpSpPr>
        <p:grpSpPr>
          <a:xfrm>
            <a:off x="142217" y="2570126"/>
            <a:ext cx="246960" cy="285120"/>
            <a:chOff x="142217" y="2570126"/>
            <a:chExt cx="24696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54E4F-D3E6-9403-62F1-E3D13949AB05}"/>
                    </a:ext>
                  </a:extLst>
                </p14:cNvPr>
                <p14:cNvContentPartPr/>
                <p14:nvPr/>
              </p14:nvContentPartPr>
              <p14:xfrm>
                <a:off x="263177" y="2622326"/>
                <a:ext cx="11160" cy="155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54E4F-D3E6-9403-62F1-E3D13949AB0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57057" y="2616206"/>
                  <a:ext cx="23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4B0248-F702-0CA1-73A1-63AB60D6169A}"/>
                    </a:ext>
                  </a:extLst>
                </p14:cNvPr>
                <p14:cNvContentPartPr/>
                <p14:nvPr/>
              </p14:nvContentPartPr>
              <p14:xfrm>
                <a:off x="142217" y="2570126"/>
                <a:ext cx="246960" cy="285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4B0248-F702-0CA1-73A1-63AB60D6169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6097" y="2564006"/>
                  <a:ext cx="25920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85FCD4-31CA-AC20-1E50-A81EE62AED69}"/>
              </a:ext>
            </a:extLst>
          </p:cNvPr>
          <p:cNvGrpSpPr/>
          <p:nvPr/>
        </p:nvGrpSpPr>
        <p:grpSpPr>
          <a:xfrm>
            <a:off x="76697" y="3184286"/>
            <a:ext cx="348120" cy="323640"/>
            <a:chOff x="76697" y="3184286"/>
            <a:chExt cx="3481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CF9BF2-29F7-5E8E-15D1-C6666D764AE0}"/>
                    </a:ext>
                  </a:extLst>
                </p14:cNvPr>
                <p14:cNvContentPartPr/>
                <p14:nvPr/>
              </p14:nvContentPartPr>
              <p14:xfrm>
                <a:off x="222137" y="3261686"/>
                <a:ext cx="202680" cy="152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CF9BF2-29F7-5E8E-15D1-C6666D764AE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6017" y="3255566"/>
                  <a:ext cx="214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54A43D-67C4-E21F-2C7F-E4E4A5103ED4}"/>
                    </a:ext>
                  </a:extLst>
                </p14:cNvPr>
                <p14:cNvContentPartPr/>
                <p14:nvPr/>
              </p14:nvContentPartPr>
              <p14:xfrm>
                <a:off x="76697" y="3184286"/>
                <a:ext cx="347040" cy="323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54A43D-67C4-E21F-2C7F-E4E4A5103ED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0577" y="3178166"/>
                  <a:ext cx="35928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F054CB-1365-ED52-86FB-DEE77CE5A7B9}"/>
              </a:ext>
            </a:extLst>
          </p:cNvPr>
          <p:cNvGrpSpPr/>
          <p:nvPr/>
        </p:nvGrpSpPr>
        <p:grpSpPr>
          <a:xfrm>
            <a:off x="154097" y="3865766"/>
            <a:ext cx="337320" cy="392760"/>
            <a:chOff x="154097" y="3865766"/>
            <a:chExt cx="3373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142C71-996D-1CDC-9AD7-909992F64B8A}"/>
                    </a:ext>
                  </a:extLst>
                </p14:cNvPr>
                <p14:cNvContentPartPr/>
                <p14:nvPr/>
              </p14:nvContentPartPr>
              <p14:xfrm>
                <a:off x="263177" y="3941366"/>
                <a:ext cx="144000" cy="266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142C71-996D-1CDC-9AD7-909992F64B8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57057" y="3935246"/>
                  <a:ext cx="156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263C916-F026-808C-7EBC-9B1A9EE12038}"/>
                    </a:ext>
                  </a:extLst>
                </p14:cNvPr>
                <p14:cNvContentPartPr/>
                <p14:nvPr/>
              </p14:nvContentPartPr>
              <p14:xfrm>
                <a:off x="154097" y="3865766"/>
                <a:ext cx="337320" cy="392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263C916-F026-808C-7EBC-9B1A9EE120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7977" y="3859646"/>
                  <a:ext cx="34956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A2A85C-2B0A-670E-DC51-2D0887378669}"/>
              </a:ext>
            </a:extLst>
          </p:cNvPr>
          <p:cNvGrpSpPr/>
          <p:nvPr/>
        </p:nvGrpSpPr>
        <p:grpSpPr>
          <a:xfrm>
            <a:off x="159137" y="4601606"/>
            <a:ext cx="450720" cy="487440"/>
            <a:chOff x="159137" y="4601606"/>
            <a:chExt cx="45072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90FD19-66A4-E071-C70B-472CD3018CB0}"/>
                    </a:ext>
                  </a:extLst>
                </p14:cNvPr>
                <p14:cNvContentPartPr/>
                <p14:nvPr/>
              </p14:nvContentPartPr>
              <p14:xfrm>
                <a:off x="280457" y="4704566"/>
                <a:ext cx="165960" cy="236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90FD19-66A4-E071-C70B-472CD3018CB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4337" y="4698446"/>
                  <a:ext cx="178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073DB6-1505-F8D7-2488-05E63756F6E6}"/>
                    </a:ext>
                  </a:extLst>
                </p14:cNvPr>
                <p14:cNvContentPartPr/>
                <p14:nvPr/>
              </p14:nvContentPartPr>
              <p14:xfrm>
                <a:off x="159137" y="4601606"/>
                <a:ext cx="450720" cy="487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073DB6-1505-F8D7-2488-05E63756F6E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53017" y="4595486"/>
                  <a:ext cx="462960" cy="49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5A1691-9851-19C6-4994-99C558CA0044}"/>
              </a:ext>
            </a:extLst>
          </p:cNvPr>
          <p:cNvGrpSpPr/>
          <p:nvPr/>
        </p:nvGrpSpPr>
        <p:grpSpPr>
          <a:xfrm>
            <a:off x="97217" y="5419526"/>
            <a:ext cx="462960" cy="507600"/>
            <a:chOff x="97217" y="5419526"/>
            <a:chExt cx="46296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38C26E-816B-2EEE-C1D3-9FAEFE3B8D7D}"/>
                    </a:ext>
                  </a:extLst>
                </p14:cNvPr>
                <p14:cNvContentPartPr/>
                <p14:nvPr/>
              </p14:nvContentPartPr>
              <p14:xfrm>
                <a:off x="230057" y="5577566"/>
                <a:ext cx="162720" cy="221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38C26E-816B-2EEE-C1D3-9FAEFE3B8D7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3937" y="5571446"/>
                  <a:ext cx="174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ED171F2-1592-39EA-E1BA-50C22A54C56C}"/>
                    </a:ext>
                  </a:extLst>
                </p14:cNvPr>
                <p14:cNvContentPartPr/>
                <p14:nvPr/>
              </p14:nvContentPartPr>
              <p14:xfrm>
                <a:off x="97217" y="5419526"/>
                <a:ext cx="462960" cy="507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ED171F2-1592-39EA-E1BA-50C22A54C56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1097" y="5413406"/>
                  <a:ext cx="475200" cy="51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254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381B9-1B70-5CC8-813F-FC0ABCE1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9F5B7-B02C-A3E5-602D-954CD1563F62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 Prototype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D32886-D9A1-DFEB-5282-C4C10ED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0DF1C486-DC1A-3D5B-EB94-F5578392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B2F91-699F-7A47-2587-E0296B0B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843" y="795422"/>
            <a:ext cx="5790529" cy="4863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E4A04-984B-A052-8A92-672344913BED}"/>
              </a:ext>
            </a:extLst>
          </p:cNvPr>
          <p:cNvSpPr txBox="1"/>
          <p:nvPr/>
        </p:nvSpPr>
        <p:spPr>
          <a:xfrm>
            <a:off x="565080" y="5907260"/>
            <a:ext cx="12174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https://www.analyticsvidhya.com/blog/2021/06/kmodes-clustering-algorithm-for-categorical-data/#:~:text=Step%201:%20Pick%20K%20observations,End%20Note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https://medium.com/analytics-vidhya/customer-segmentation-using-k-prototypes-algorithm-in-python-aad4acbaaede</a:t>
            </a:r>
          </a:p>
        </p:txBody>
      </p:sp>
    </p:spTree>
    <p:extLst>
      <p:ext uri="{BB962C8B-B14F-4D97-AF65-F5344CB8AC3E}">
        <p14:creationId xmlns:p14="http://schemas.microsoft.com/office/powerpoint/2010/main" val="39872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490A9-9027-4C50-D7A9-E301C6BF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supervised Learning in Machine Learning">
            <a:extLst>
              <a:ext uri="{FF2B5EF4-FFF2-40B4-BE49-F238E27FC236}">
                <a16:creationId xmlns:a16="http://schemas.microsoft.com/office/drawing/2014/main" id="{9A4A0054-D6B9-8C5A-374A-0BDD9CCD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7" b="28995"/>
          <a:stretch/>
        </p:blipFill>
        <p:spPr bwMode="auto">
          <a:xfrm>
            <a:off x="0" y="1263721"/>
            <a:ext cx="12192000" cy="336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E06827-E38C-5179-78E7-AC4E0035683F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Unsupervised Learning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474D9-919C-3772-DD67-06AD481E5E0A}"/>
              </a:ext>
            </a:extLst>
          </p:cNvPr>
          <p:cNvSpPr txBox="1"/>
          <p:nvPr/>
        </p:nvSpPr>
        <p:spPr>
          <a:xfrm>
            <a:off x="780836" y="5208997"/>
            <a:ext cx="6215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08158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98EE6-CB7C-B91E-4658-4529D1C13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82609-EDD1-7981-C2B1-786E7ED9F4E5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Hierarchical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2304EC-6BC5-47F2-FB12-145FC6D4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FB96EA15-6B98-E2FC-6183-94AAA560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B6CDBE-6536-EE27-28AA-8DD2FEC35341}"/>
              </a:ext>
            </a:extLst>
          </p:cNvPr>
          <p:cNvSpPr txBox="1"/>
          <p:nvPr/>
        </p:nvSpPr>
        <p:spPr>
          <a:xfrm>
            <a:off x="1510301" y="1304819"/>
            <a:ext cx="247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Agglomerative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A0C4-F2A9-5CA0-5C3F-4446A0756CC5}"/>
              </a:ext>
            </a:extLst>
          </p:cNvPr>
          <p:cNvSpPr txBox="1"/>
          <p:nvPr/>
        </p:nvSpPr>
        <p:spPr>
          <a:xfrm>
            <a:off x="832206" y="2255380"/>
            <a:ext cx="4674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with the points as individual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 each step, merge the closet pairs of clusters until only 1 is left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B1321-B470-B563-51A5-DC41E409150A}"/>
              </a:ext>
            </a:extLst>
          </p:cNvPr>
          <p:cNvSpPr txBox="1"/>
          <p:nvPr/>
        </p:nvSpPr>
        <p:spPr>
          <a:xfrm>
            <a:off x="6974440" y="1304819"/>
            <a:ext cx="247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Divisive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779C9-D4F4-212E-CFCC-40FBB0D0762D}"/>
              </a:ext>
            </a:extLst>
          </p:cNvPr>
          <p:cNvSpPr txBox="1"/>
          <p:nvPr/>
        </p:nvSpPr>
        <p:spPr>
          <a:xfrm>
            <a:off x="6296345" y="2255380"/>
            <a:ext cx="4674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with one, all inclusive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 each step, split the cluster until each cluster contains a point</a:t>
            </a:r>
          </a:p>
        </p:txBody>
      </p:sp>
      <p:pic>
        <p:nvPicPr>
          <p:cNvPr id="11267" name="Picture 3" descr="Hierarchical Clustering — Explained | by Soner Yıldırım | Towards Data  Science">
            <a:extLst>
              <a:ext uri="{FF2B5EF4-FFF2-40B4-BE49-F238E27FC236}">
                <a16:creationId xmlns:a16="http://schemas.microsoft.com/office/drawing/2014/main" id="{B7DB6A0B-715C-B51D-8F4D-AF2972E7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773" y="3397727"/>
            <a:ext cx="5609830" cy="288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697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CBE1-00B9-3974-C589-7DFFDC6DD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C5C7A-CF2B-769B-37AC-979AA48752CF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Agglomerative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110F19-7A7A-E5BB-5501-7E8A30FA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348FC95-12FA-D513-6B9F-8BFF5752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78EC35-8BBA-A461-5036-80619A0DAC96}"/>
              </a:ext>
            </a:extLst>
          </p:cNvPr>
          <p:cNvGrpSpPr/>
          <p:nvPr/>
        </p:nvGrpSpPr>
        <p:grpSpPr>
          <a:xfrm>
            <a:off x="1084337" y="1455566"/>
            <a:ext cx="3505320" cy="2215440"/>
            <a:chOff x="1084337" y="1455566"/>
            <a:chExt cx="3505320" cy="22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8C9EC7-25BB-6450-91AB-4F1DA05156DE}"/>
                    </a:ext>
                  </a:extLst>
                </p14:cNvPr>
                <p14:cNvContentPartPr/>
                <p14:nvPr/>
              </p14:nvContentPartPr>
              <p14:xfrm>
                <a:off x="1107737" y="1455566"/>
                <a:ext cx="105120" cy="2176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8C9EC7-25BB-6450-91AB-4F1DA05156D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01617" y="1449446"/>
                  <a:ext cx="117360" cy="21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3DF7A7-D489-95ED-5F7B-AD1F4F15BD3A}"/>
                    </a:ext>
                  </a:extLst>
                </p14:cNvPr>
                <p14:cNvContentPartPr/>
                <p14:nvPr/>
              </p14:nvContentPartPr>
              <p14:xfrm>
                <a:off x="1084337" y="3573086"/>
                <a:ext cx="3505320" cy="9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3DF7A7-D489-95ED-5F7B-AD1F4F15BD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8217" y="3566966"/>
                  <a:ext cx="351756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CFF1F1-1F65-76A6-C32D-EE3DB81F8201}"/>
              </a:ext>
            </a:extLst>
          </p:cNvPr>
          <p:cNvGrpSpPr/>
          <p:nvPr/>
        </p:nvGrpSpPr>
        <p:grpSpPr>
          <a:xfrm>
            <a:off x="1536857" y="2814926"/>
            <a:ext cx="276120" cy="299160"/>
            <a:chOff x="1536857" y="2814926"/>
            <a:chExt cx="27612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56E1CE5-9D9C-E5FC-29F9-C7A1998EEF4C}"/>
                    </a:ext>
                  </a:extLst>
                </p14:cNvPr>
                <p14:cNvContentPartPr/>
                <p14:nvPr/>
              </p14:nvContentPartPr>
              <p14:xfrm>
                <a:off x="1764017" y="2814926"/>
                <a:ext cx="48960" cy="83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56E1CE5-9D9C-E5FC-29F9-C7A1998EEF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57897" y="2808806"/>
                  <a:ext cx="61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BC82D6-1885-1420-5ABB-F486B4DF0392}"/>
                    </a:ext>
                  </a:extLst>
                </p14:cNvPr>
                <p14:cNvContentPartPr/>
                <p14:nvPr/>
              </p14:nvContentPartPr>
              <p14:xfrm>
                <a:off x="1538657" y="2893766"/>
                <a:ext cx="42840" cy="220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BC82D6-1885-1420-5ABB-F486B4DF03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32537" y="2887646"/>
                  <a:ext cx="55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8F5513-7BED-200F-F9D7-41412989E395}"/>
                    </a:ext>
                  </a:extLst>
                </p14:cNvPr>
                <p14:cNvContentPartPr/>
                <p14:nvPr/>
              </p14:nvContentPartPr>
              <p14:xfrm>
                <a:off x="1551617" y="2937326"/>
                <a:ext cx="161640" cy="174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8F5513-7BED-200F-F9D7-41412989E3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45497" y="2931206"/>
                  <a:ext cx="173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326CBA-FD4C-9822-3114-F22534869675}"/>
                    </a:ext>
                  </a:extLst>
                </p14:cNvPr>
                <p14:cNvContentPartPr/>
                <p14:nvPr/>
              </p14:nvContentPartPr>
              <p14:xfrm>
                <a:off x="1536857" y="3023726"/>
                <a:ext cx="101160" cy="3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326CBA-FD4C-9822-3114-F2253486967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30737" y="3017606"/>
                  <a:ext cx="1134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BEC0BE-F48D-3029-536C-7666DF89E4B2}"/>
              </a:ext>
            </a:extLst>
          </p:cNvPr>
          <p:cNvGrpSpPr/>
          <p:nvPr/>
        </p:nvGrpSpPr>
        <p:grpSpPr>
          <a:xfrm>
            <a:off x="2437217" y="2777126"/>
            <a:ext cx="226080" cy="402120"/>
            <a:chOff x="2437217" y="2777126"/>
            <a:chExt cx="22608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0435E86-4153-5807-A432-1FDDAFDF645A}"/>
                    </a:ext>
                  </a:extLst>
                </p14:cNvPr>
                <p14:cNvContentPartPr/>
                <p14:nvPr/>
              </p14:nvContentPartPr>
              <p14:xfrm>
                <a:off x="2437217" y="2777126"/>
                <a:ext cx="50760" cy="75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0435E86-4153-5807-A432-1FDDAFDF64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31097" y="2771006"/>
                  <a:ext cx="63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C2008A-834D-5C8B-7AD8-D1227922B8DA}"/>
                    </a:ext>
                  </a:extLst>
                </p14:cNvPr>
                <p14:cNvContentPartPr/>
                <p14:nvPr/>
              </p14:nvContentPartPr>
              <p14:xfrm>
                <a:off x="2496977" y="3039566"/>
                <a:ext cx="27720" cy="132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C2008A-834D-5C8B-7AD8-D1227922B8D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90857" y="3033446"/>
                  <a:ext cx="39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61A3B3-0E4D-CE90-58F7-8302295091B4}"/>
                    </a:ext>
                  </a:extLst>
                </p14:cNvPr>
                <p14:cNvContentPartPr/>
                <p14:nvPr/>
              </p14:nvContentPartPr>
              <p14:xfrm>
                <a:off x="2487977" y="2981606"/>
                <a:ext cx="175320" cy="197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61A3B3-0E4D-CE90-58F7-8302295091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81857" y="2975486"/>
                  <a:ext cx="18756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DCCDB28-D695-6F09-5E20-7EE3D78A03A4}"/>
                  </a:ext>
                </a:extLst>
              </p14:cNvPr>
              <p14:cNvContentPartPr/>
              <p14:nvPr/>
            </p14:nvContentPartPr>
            <p14:xfrm>
              <a:off x="3017537" y="2044166"/>
              <a:ext cx="51480" cy="75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DCCDB28-D695-6F09-5E20-7EE3D78A03A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11417" y="2038046"/>
                <a:ext cx="637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E40153-D49F-9663-0DD2-521FD976B1CA}"/>
                  </a:ext>
                </a:extLst>
              </p14:cNvPr>
              <p14:cNvContentPartPr/>
              <p14:nvPr/>
            </p14:nvContentPartPr>
            <p14:xfrm>
              <a:off x="3122657" y="2321726"/>
              <a:ext cx="196560" cy="174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E40153-D49F-9663-0DD2-521FD976B1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16537" y="2315606"/>
                <a:ext cx="20880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2E91D86-8F53-E0A2-4A6B-88A7A44E7185}"/>
              </a:ext>
            </a:extLst>
          </p:cNvPr>
          <p:cNvGrpSpPr/>
          <p:nvPr/>
        </p:nvGrpSpPr>
        <p:grpSpPr>
          <a:xfrm>
            <a:off x="2387177" y="1287806"/>
            <a:ext cx="392760" cy="331920"/>
            <a:chOff x="2387177" y="1287806"/>
            <a:chExt cx="39276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5C8C80-46B6-5C04-1FF8-2A0399787103}"/>
                    </a:ext>
                  </a:extLst>
                </p14:cNvPr>
                <p14:cNvContentPartPr/>
                <p14:nvPr/>
              </p14:nvContentPartPr>
              <p14:xfrm>
                <a:off x="2692817" y="1380686"/>
                <a:ext cx="87120" cy="96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5C8C80-46B6-5C04-1FF8-2A03997871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86697" y="1374566"/>
                  <a:ext cx="99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06C348-4B11-0EF5-B96B-4A9DD35902C9}"/>
                    </a:ext>
                  </a:extLst>
                </p14:cNvPr>
                <p14:cNvContentPartPr/>
                <p14:nvPr/>
              </p14:nvContentPartPr>
              <p14:xfrm>
                <a:off x="2387177" y="1323086"/>
                <a:ext cx="55800" cy="292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06C348-4B11-0EF5-B96B-4A9DD35902C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81057" y="1316966"/>
                  <a:ext cx="680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797C53-7CCC-3F10-CC26-22EF750E2D83}"/>
                    </a:ext>
                  </a:extLst>
                </p14:cNvPr>
                <p14:cNvContentPartPr/>
                <p14:nvPr/>
              </p14:nvContentPartPr>
              <p14:xfrm>
                <a:off x="2415257" y="1287806"/>
                <a:ext cx="201600" cy="331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797C53-7CCC-3F10-CC26-22EF750E2D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09137" y="1281686"/>
                  <a:ext cx="21384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28114F-8AAA-C7A3-153E-7010C503A8C5}"/>
              </a:ext>
            </a:extLst>
          </p:cNvPr>
          <p:cNvGrpSpPr/>
          <p:nvPr/>
        </p:nvGrpSpPr>
        <p:grpSpPr>
          <a:xfrm>
            <a:off x="3545297" y="1407686"/>
            <a:ext cx="458280" cy="304920"/>
            <a:chOff x="3545297" y="1407686"/>
            <a:chExt cx="45828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73D8D3-72DE-4E2D-A44F-D3D069E052D5}"/>
                    </a:ext>
                  </a:extLst>
                </p14:cNvPr>
                <p14:cNvContentPartPr/>
                <p14:nvPr/>
              </p14:nvContentPartPr>
              <p14:xfrm>
                <a:off x="3545297" y="1407686"/>
                <a:ext cx="60480" cy="73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73D8D3-72DE-4E2D-A44F-D3D069E052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39177" y="1401566"/>
                  <a:ext cx="72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E0BDDD-5770-4F66-69BC-A5FB17137690}"/>
                    </a:ext>
                  </a:extLst>
                </p14:cNvPr>
                <p14:cNvContentPartPr/>
                <p14:nvPr/>
              </p14:nvContentPartPr>
              <p14:xfrm>
                <a:off x="3812777" y="1473926"/>
                <a:ext cx="190800" cy="238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E0BDDD-5770-4F66-69BC-A5FB171376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06657" y="1467806"/>
                  <a:ext cx="203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A97BCE-628C-3471-D88C-605119954DC0}"/>
                    </a:ext>
                  </a:extLst>
                </p14:cNvPr>
                <p14:cNvContentPartPr/>
                <p14:nvPr/>
              </p14:nvContentPartPr>
              <p14:xfrm>
                <a:off x="3868937" y="1569326"/>
                <a:ext cx="120240" cy="53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A97BCE-628C-3471-D88C-605119954D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62817" y="1563206"/>
                  <a:ext cx="132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F95365D-3F95-AD8E-9E52-79A128164AF5}"/>
                    </a:ext>
                  </a:extLst>
                </p14:cNvPr>
                <p14:cNvContentPartPr/>
                <p14:nvPr/>
              </p14:nvContentPartPr>
              <p14:xfrm>
                <a:off x="3785417" y="1431446"/>
                <a:ext cx="176040" cy="70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F95365D-3F95-AD8E-9E52-79A128164A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79297" y="1425326"/>
                  <a:ext cx="1882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C9C72F-35DF-8DFE-A770-A9F8FB6DB78B}"/>
              </a:ext>
            </a:extLst>
          </p:cNvPr>
          <p:cNvGrpSpPr/>
          <p:nvPr/>
        </p:nvGrpSpPr>
        <p:grpSpPr>
          <a:xfrm>
            <a:off x="7195337" y="1414166"/>
            <a:ext cx="3324240" cy="2604240"/>
            <a:chOff x="7195337" y="1414166"/>
            <a:chExt cx="3324240" cy="260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AAF8057-94E3-32BB-1757-3BD2A56D7ACD}"/>
                    </a:ext>
                  </a:extLst>
                </p14:cNvPr>
                <p14:cNvContentPartPr/>
                <p14:nvPr/>
              </p14:nvContentPartPr>
              <p14:xfrm>
                <a:off x="7195337" y="1414166"/>
                <a:ext cx="124560" cy="2172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AAF8057-94E3-32BB-1757-3BD2A56D7A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9217" y="1408046"/>
                  <a:ext cx="136800" cy="21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899579-6F42-C369-944C-AE18639A58CC}"/>
                    </a:ext>
                  </a:extLst>
                </p14:cNvPr>
                <p14:cNvContentPartPr/>
                <p14:nvPr/>
              </p14:nvContentPartPr>
              <p14:xfrm>
                <a:off x="7275617" y="3359966"/>
                <a:ext cx="3243960" cy="181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899579-6F42-C369-944C-AE18639A58C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69497" y="3353846"/>
                  <a:ext cx="3256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1CDD5A-A79C-6B96-BD1A-55A500E00982}"/>
                    </a:ext>
                  </a:extLst>
                </p14:cNvPr>
                <p14:cNvContentPartPr/>
                <p14:nvPr/>
              </p14:nvContentPartPr>
              <p14:xfrm>
                <a:off x="7849097" y="3463286"/>
                <a:ext cx="13320" cy="184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1CDD5A-A79C-6B96-BD1A-55A500E0098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42977" y="3457166"/>
                  <a:ext cx="25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B9B21D-A423-1A09-1F5E-76F35AB68E41}"/>
                    </a:ext>
                  </a:extLst>
                </p14:cNvPr>
                <p14:cNvContentPartPr/>
                <p14:nvPr/>
              </p14:nvContentPartPr>
              <p14:xfrm>
                <a:off x="7742177" y="3768926"/>
                <a:ext cx="160200" cy="249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B9B21D-A423-1A09-1F5E-76F35AB68E4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36057" y="3762806"/>
                  <a:ext cx="172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085F67-6F16-E362-4996-5CD53A5568F1}"/>
                    </a:ext>
                  </a:extLst>
                </p14:cNvPr>
                <p14:cNvContentPartPr/>
                <p14:nvPr/>
              </p14:nvContentPartPr>
              <p14:xfrm>
                <a:off x="7739297" y="3906086"/>
                <a:ext cx="195480" cy="68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085F67-6F16-E362-4996-5CD53A556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33177" y="3899966"/>
                  <a:ext cx="207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F3F4DC-3F89-0870-BB1D-6BEA157CD549}"/>
                    </a:ext>
                  </a:extLst>
                </p14:cNvPr>
                <p14:cNvContentPartPr/>
                <p14:nvPr/>
              </p14:nvContentPartPr>
              <p14:xfrm>
                <a:off x="8634257" y="3397766"/>
                <a:ext cx="13320" cy="143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F3F4DC-3F89-0870-BB1D-6BEA157CD5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28137" y="3391646"/>
                  <a:ext cx="25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732BDB-7F3F-21AE-5CBA-4CA000DA8B65}"/>
                    </a:ext>
                  </a:extLst>
                </p14:cNvPr>
                <p14:cNvContentPartPr/>
                <p14:nvPr/>
              </p14:nvContentPartPr>
              <p14:xfrm>
                <a:off x="8601857" y="3686126"/>
                <a:ext cx="182160" cy="24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732BDB-7F3F-21AE-5CBA-4CA000DA8B6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95737" y="3680006"/>
                  <a:ext cx="194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84240B2-B7A0-4F07-DD97-DCA63565F395}"/>
                    </a:ext>
                  </a:extLst>
                </p14:cNvPr>
                <p14:cNvContentPartPr/>
                <p14:nvPr/>
              </p14:nvContentPartPr>
              <p14:xfrm>
                <a:off x="9434177" y="3291926"/>
                <a:ext cx="34200" cy="193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84240B2-B7A0-4F07-DD97-DCA63565F39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28057" y="3285806"/>
                  <a:ext cx="46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A609B0-EBB8-237B-5228-DF0AC2E162A2}"/>
                    </a:ext>
                  </a:extLst>
                </p14:cNvPr>
                <p14:cNvContentPartPr/>
                <p14:nvPr/>
              </p14:nvContentPartPr>
              <p14:xfrm>
                <a:off x="9412937" y="3687926"/>
                <a:ext cx="187560" cy="212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A609B0-EBB8-237B-5228-DF0AC2E162A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06817" y="3681806"/>
                  <a:ext cx="19980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F79B5D-62FD-B948-23F7-C9E305319C27}"/>
              </a:ext>
            </a:extLst>
          </p:cNvPr>
          <p:cNvGrpSpPr/>
          <p:nvPr/>
        </p:nvGrpSpPr>
        <p:grpSpPr>
          <a:xfrm>
            <a:off x="10230137" y="3289406"/>
            <a:ext cx="1245240" cy="594360"/>
            <a:chOff x="10230137" y="3289406"/>
            <a:chExt cx="1245240" cy="5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D4BC00-D3DA-AC0F-E3C9-03D842936C4A}"/>
                    </a:ext>
                  </a:extLst>
                </p14:cNvPr>
                <p14:cNvContentPartPr/>
                <p14:nvPr/>
              </p14:nvContentPartPr>
              <p14:xfrm>
                <a:off x="10243457" y="3345206"/>
                <a:ext cx="35280" cy="156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D4BC00-D3DA-AC0F-E3C9-03D842936C4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37337" y="3339086"/>
                  <a:ext cx="47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452B9B4-88B7-838C-6CE5-87B45B7619B8}"/>
                    </a:ext>
                  </a:extLst>
                </p14:cNvPr>
                <p14:cNvContentPartPr/>
                <p14:nvPr/>
              </p14:nvContentPartPr>
              <p14:xfrm>
                <a:off x="10230137" y="3656246"/>
                <a:ext cx="54000" cy="17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452B9B4-88B7-838C-6CE5-87B45B7619B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24017" y="3650126"/>
                  <a:ext cx="66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AEFE40-342A-05AA-1EE4-85F75E288749}"/>
                    </a:ext>
                  </a:extLst>
                </p14:cNvPr>
                <p14:cNvContentPartPr/>
                <p14:nvPr/>
              </p14:nvContentPartPr>
              <p14:xfrm>
                <a:off x="10242017" y="3620246"/>
                <a:ext cx="155520" cy="263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AEFE40-342A-05AA-1EE4-85F75E28874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35897" y="3614126"/>
                  <a:ext cx="167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BDCA49-D798-EE5A-CEB2-82E9D8F7B1A3}"/>
                    </a:ext>
                  </a:extLst>
                </p14:cNvPr>
                <p14:cNvContentPartPr/>
                <p14:nvPr/>
              </p14:nvContentPartPr>
              <p14:xfrm>
                <a:off x="10413737" y="3372206"/>
                <a:ext cx="1061640" cy="48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BDCA49-D798-EE5A-CEB2-82E9D8F7B1A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07617" y="3366086"/>
                  <a:ext cx="1073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FCCBFA-84DE-505B-F070-3C39B7B165D9}"/>
                    </a:ext>
                  </a:extLst>
                </p14:cNvPr>
                <p14:cNvContentPartPr/>
                <p14:nvPr/>
              </p14:nvContentPartPr>
              <p14:xfrm>
                <a:off x="11180897" y="3289406"/>
                <a:ext cx="360" cy="163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FCCBFA-84DE-505B-F070-3C39B7B165D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174777" y="3283286"/>
                  <a:ext cx="12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7350FD-B3C9-0DC2-8853-45A438DB5202}"/>
                    </a:ext>
                  </a:extLst>
                </p14:cNvPr>
                <p14:cNvContentPartPr/>
                <p14:nvPr/>
              </p14:nvContentPartPr>
              <p14:xfrm>
                <a:off x="11084057" y="3567326"/>
                <a:ext cx="277920" cy="224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7350FD-B3C9-0DC2-8853-45A438DB520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077937" y="3561206"/>
                  <a:ext cx="290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00A0EE8-EEA9-53EC-B64C-B8D83DFBB624}"/>
                    </a:ext>
                  </a:extLst>
                </p14:cNvPr>
                <p14:cNvContentPartPr/>
                <p14:nvPr/>
              </p14:nvContentPartPr>
              <p14:xfrm>
                <a:off x="11145257" y="3636806"/>
                <a:ext cx="166320" cy="40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00A0EE8-EEA9-53EC-B64C-B8D83DFBB62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39137" y="3630686"/>
                  <a:ext cx="178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4FBAC2-50E0-E769-4626-64A1370DA7F7}"/>
                    </a:ext>
                  </a:extLst>
                </p14:cNvPr>
                <p14:cNvContentPartPr/>
                <p14:nvPr/>
              </p14:nvContentPartPr>
              <p14:xfrm>
                <a:off x="11100617" y="3534566"/>
                <a:ext cx="212400" cy="22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4FBAC2-50E0-E769-4626-64A1370DA7F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094497" y="3528446"/>
                  <a:ext cx="224640" cy="3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2434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AAAAA-C65F-A536-582C-F87F8024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34A474-2AB1-5C22-3951-F660C954515B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Agglomerative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099513-CA66-B353-3388-7C1A48D1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C309E96A-1CE7-D04B-7809-01E5AC7D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2A9B3-3182-2E62-77BE-A3CAEE5C2ED6}"/>
              </a:ext>
            </a:extLst>
          </p:cNvPr>
          <p:cNvSpPr txBox="1"/>
          <p:nvPr/>
        </p:nvSpPr>
        <p:spPr>
          <a:xfrm>
            <a:off x="202486" y="1220379"/>
            <a:ext cx="117870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Compute the distance matrix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: Calculate the distance between each pair of data points. 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Assign data points to clusters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: Treat each data point as a separate cluster. 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Merge the closest clusters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: Find the two clusters that are closest together and merge them. 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Update the distance matrix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: Update the distance matrix to reflect the new clusters.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Repeat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: Repeat steps 1–4 until all clusters are merged into one. 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Create a dendrogram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: Visualize the clusters using a dendrogram.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A536F-5A3C-78A6-2DFC-64CEDD71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71" y="3415674"/>
            <a:ext cx="1003122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81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A9EC0-F62C-F826-53C3-B8B295D88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CC41B3-A51A-B943-2B80-58E52178A09E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Agglomerative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008C3C-C985-489E-28F1-CE6179A5E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79F2D8C3-9487-9E5A-6B2C-DF2AA65F0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02371-CDD2-34E8-D265-229C7BE47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096962"/>
            <a:ext cx="11865510" cy="53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0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A1CE-EC79-DFF2-008C-E8B42389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17BCC-D4F0-95A7-AF92-C5B68E45B103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Agglomerative Clustering - Linkages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493110-C0C8-5645-801B-43BD7CDA2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282B911E-A0EE-B07A-F947-8F3A745E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6F9B9-530E-C70C-3E6A-E972916AEB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0"/>
          <a:stretch/>
        </p:blipFill>
        <p:spPr>
          <a:xfrm>
            <a:off x="1643865" y="1947656"/>
            <a:ext cx="906764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2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97EDC30-857E-2866-702D-41E7364E8FAD}"/>
              </a:ext>
            </a:extLst>
          </p:cNvPr>
          <p:cNvGrpSpPr/>
          <p:nvPr/>
        </p:nvGrpSpPr>
        <p:grpSpPr>
          <a:xfrm>
            <a:off x="5570657" y="2132160"/>
            <a:ext cx="1333440" cy="1339200"/>
            <a:chOff x="5570657" y="2132160"/>
            <a:chExt cx="1333440" cy="13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9E7D46-D572-9416-0AA9-3B0696172671}"/>
                    </a:ext>
                  </a:extLst>
                </p14:cNvPr>
                <p14:cNvContentPartPr/>
                <p14:nvPr/>
              </p14:nvContentPartPr>
              <p14:xfrm>
                <a:off x="5851457" y="2339520"/>
                <a:ext cx="206280" cy="177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9E7D46-D572-9416-0AA9-3B06961726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45337" y="2333400"/>
                  <a:ext cx="218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A034C8-2319-0C22-6E74-889BD9F672EA}"/>
                    </a:ext>
                  </a:extLst>
                </p14:cNvPr>
                <p14:cNvContentPartPr/>
                <p14:nvPr/>
              </p14:nvContentPartPr>
              <p14:xfrm>
                <a:off x="5679737" y="2751360"/>
                <a:ext cx="188640" cy="159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A034C8-2319-0C22-6E74-889BD9F672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73617" y="2745240"/>
                  <a:ext cx="200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97161C-CBC9-782D-AFB6-82C150113C2B}"/>
                    </a:ext>
                  </a:extLst>
                </p14:cNvPr>
                <p14:cNvContentPartPr/>
                <p14:nvPr/>
              </p14:nvContentPartPr>
              <p14:xfrm>
                <a:off x="6067817" y="2922000"/>
                <a:ext cx="123480" cy="156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97161C-CBC9-782D-AFB6-82C150113C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61697" y="2915880"/>
                  <a:ext cx="135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9CEDFBD-B29C-690D-DACB-2B3B84F29565}"/>
                    </a:ext>
                  </a:extLst>
                </p14:cNvPr>
                <p14:cNvContentPartPr/>
                <p14:nvPr/>
              </p14:nvContentPartPr>
              <p14:xfrm>
                <a:off x="6430337" y="2591160"/>
                <a:ext cx="131760" cy="126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9CEDFBD-B29C-690D-DACB-2B3B84F295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24217" y="2585040"/>
                  <a:ext cx="144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C206E25-609C-3A0A-5208-ABE5F3419E24}"/>
                    </a:ext>
                  </a:extLst>
                </p14:cNvPr>
                <p14:cNvContentPartPr/>
                <p14:nvPr/>
              </p14:nvContentPartPr>
              <p14:xfrm>
                <a:off x="6204617" y="2582880"/>
                <a:ext cx="61200" cy="115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C206E25-609C-3A0A-5208-ABE5F3419E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98497" y="2576760"/>
                  <a:ext cx="73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42BBCD-F221-407B-C8CD-BD46DA0C730F}"/>
                    </a:ext>
                  </a:extLst>
                </p14:cNvPr>
                <p14:cNvContentPartPr/>
                <p14:nvPr/>
              </p14:nvContentPartPr>
              <p14:xfrm>
                <a:off x="5774057" y="3194520"/>
                <a:ext cx="108360" cy="9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42BBCD-F221-407B-C8CD-BD46DA0C73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67937" y="3188400"/>
                  <a:ext cx="120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FE8324-05FB-F04A-4BB3-78488850AE66}"/>
                    </a:ext>
                  </a:extLst>
                </p14:cNvPr>
                <p14:cNvContentPartPr/>
                <p14:nvPr/>
              </p14:nvContentPartPr>
              <p14:xfrm>
                <a:off x="6457697" y="3058800"/>
                <a:ext cx="68040" cy="118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FE8324-05FB-F04A-4BB3-78488850AE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51577" y="3052680"/>
                  <a:ext cx="80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9C8A9E-E160-D9E0-3BF8-D86FD77351F0}"/>
                    </a:ext>
                  </a:extLst>
                </p14:cNvPr>
                <p14:cNvContentPartPr/>
                <p14:nvPr/>
              </p14:nvContentPartPr>
              <p14:xfrm>
                <a:off x="5570657" y="2132160"/>
                <a:ext cx="1333440" cy="1339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9C8A9E-E160-D9E0-3BF8-D86FD77351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64537" y="2126040"/>
                  <a:ext cx="1345680" cy="13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89F2EC-E9A5-8ECD-262D-8F7330D93922}"/>
              </a:ext>
            </a:extLst>
          </p:cNvPr>
          <p:cNvGrpSpPr/>
          <p:nvPr/>
        </p:nvGrpSpPr>
        <p:grpSpPr>
          <a:xfrm>
            <a:off x="6996257" y="818880"/>
            <a:ext cx="1591200" cy="1387440"/>
            <a:chOff x="6996257" y="818880"/>
            <a:chExt cx="1591200" cy="13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EEFF4D-22BB-7FC6-300F-8257421A979A}"/>
                    </a:ext>
                  </a:extLst>
                </p14:cNvPr>
                <p14:cNvContentPartPr/>
                <p14:nvPr/>
              </p14:nvContentPartPr>
              <p14:xfrm>
                <a:off x="7841177" y="1052880"/>
                <a:ext cx="107640" cy="89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EEFF4D-22BB-7FC6-300F-8257421A97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35057" y="1046760"/>
                  <a:ext cx="119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2891F8-CD7F-62F1-E515-47DA8BAB95A2}"/>
                    </a:ext>
                  </a:extLst>
                </p14:cNvPr>
                <p14:cNvContentPartPr/>
                <p14:nvPr/>
              </p14:nvContentPartPr>
              <p14:xfrm>
                <a:off x="7713737" y="1489920"/>
                <a:ext cx="153360" cy="155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2891F8-CD7F-62F1-E515-47DA8BAB95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07617" y="1483800"/>
                  <a:ext cx="165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C9C8FC-2FD7-C8A6-0C09-5C74C804609A}"/>
                    </a:ext>
                  </a:extLst>
                </p14:cNvPr>
                <p14:cNvContentPartPr/>
                <p14:nvPr/>
              </p14:nvContentPartPr>
              <p14:xfrm>
                <a:off x="7458497" y="1302720"/>
                <a:ext cx="91800" cy="119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C9C8FC-2FD7-C8A6-0C09-5C74C80460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52377" y="1296600"/>
                  <a:ext cx="104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D8FC20-A880-DC23-EF91-C1B929764356}"/>
                    </a:ext>
                  </a:extLst>
                </p14:cNvPr>
                <p14:cNvContentPartPr/>
                <p14:nvPr/>
              </p14:nvContentPartPr>
              <p14:xfrm>
                <a:off x="8133497" y="1337640"/>
                <a:ext cx="120960" cy="90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D8FC20-A880-DC23-EF91-C1B9297643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27377" y="1331520"/>
                  <a:ext cx="13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7ADAE4-EEDB-D8E2-8F0C-692249ECA104}"/>
                    </a:ext>
                  </a:extLst>
                </p14:cNvPr>
                <p14:cNvContentPartPr/>
                <p14:nvPr/>
              </p14:nvContentPartPr>
              <p14:xfrm>
                <a:off x="7243217" y="1687560"/>
                <a:ext cx="78120" cy="102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7ADAE4-EEDB-D8E2-8F0C-692249ECA1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37097" y="1681440"/>
                  <a:ext cx="90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C189C7-C049-0718-8112-A8D03ADB326F}"/>
                    </a:ext>
                  </a:extLst>
                </p14:cNvPr>
                <p14:cNvContentPartPr/>
                <p14:nvPr/>
              </p14:nvContentPartPr>
              <p14:xfrm>
                <a:off x="7536257" y="1968360"/>
                <a:ext cx="61920" cy="9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C189C7-C049-0718-8112-A8D03ADB32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30137" y="1962240"/>
                  <a:ext cx="74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4B6C99-AB7E-4582-FF65-909189F96173}"/>
                    </a:ext>
                  </a:extLst>
                </p14:cNvPr>
                <p14:cNvContentPartPr/>
                <p14:nvPr/>
              </p14:nvContentPartPr>
              <p14:xfrm>
                <a:off x="7988777" y="1896000"/>
                <a:ext cx="95760" cy="97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4B6C99-AB7E-4582-FF65-909189F961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82657" y="1889880"/>
                  <a:ext cx="10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6FB8E9-BA1A-01BD-03B6-229D38535643}"/>
                    </a:ext>
                  </a:extLst>
                </p14:cNvPr>
                <p14:cNvContentPartPr/>
                <p14:nvPr/>
              </p14:nvContentPartPr>
              <p14:xfrm>
                <a:off x="6996257" y="818880"/>
                <a:ext cx="1591200" cy="1387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6FB8E9-BA1A-01BD-03B6-229D385356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90137" y="812760"/>
                  <a:ext cx="1603440" cy="139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5A9A34-96B0-426C-68F7-FAAE306B56EC}"/>
              </a:ext>
            </a:extLst>
          </p:cNvPr>
          <p:cNvGrpSpPr/>
          <p:nvPr/>
        </p:nvGrpSpPr>
        <p:grpSpPr>
          <a:xfrm>
            <a:off x="3955697" y="942000"/>
            <a:ext cx="1589040" cy="1206720"/>
            <a:chOff x="3955697" y="942000"/>
            <a:chExt cx="1589040" cy="12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E20856-8A79-4310-AB12-11C1F5D26172}"/>
                    </a:ext>
                  </a:extLst>
                </p14:cNvPr>
                <p14:cNvContentPartPr/>
                <p14:nvPr/>
              </p14:nvContentPartPr>
              <p14:xfrm>
                <a:off x="4569137" y="1335480"/>
                <a:ext cx="133200" cy="117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E20856-8A79-4310-AB12-11C1F5D261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3017" y="1329360"/>
                  <a:ext cx="145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A01C86-1422-741A-5D64-AAE106B0E1F5}"/>
                    </a:ext>
                  </a:extLst>
                </p14:cNvPr>
                <p14:cNvContentPartPr/>
                <p14:nvPr/>
              </p14:nvContentPartPr>
              <p14:xfrm>
                <a:off x="4880537" y="1214520"/>
                <a:ext cx="100080" cy="85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A01C86-1422-741A-5D64-AAE106B0E1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4417" y="1208400"/>
                  <a:ext cx="112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7C630B-C16D-6646-C2D0-DEC8D0F71E67}"/>
                    </a:ext>
                  </a:extLst>
                </p14:cNvPr>
                <p14:cNvContentPartPr/>
                <p14:nvPr/>
              </p14:nvContentPartPr>
              <p14:xfrm>
                <a:off x="5221097" y="1313880"/>
                <a:ext cx="100800" cy="71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7C630B-C16D-6646-C2D0-DEC8D0F71E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14977" y="1307760"/>
                  <a:ext cx="113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36310E-FC58-37B7-BA3A-FB5C0E4CB15D}"/>
                    </a:ext>
                  </a:extLst>
                </p14:cNvPr>
                <p14:cNvContentPartPr/>
                <p14:nvPr/>
              </p14:nvContentPartPr>
              <p14:xfrm>
                <a:off x="4807097" y="1592880"/>
                <a:ext cx="124920" cy="101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36310E-FC58-37B7-BA3A-FB5C0E4CB1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0977" y="1586760"/>
                  <a:ext cx="137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C1DD80-F12F-D841-BCEE-1D727CF6F26F}"/>
                    </a:ext>
                  </a:extLst>
                </p14:cNvPr>
                <p14:cNvContentPartPr/>
                <p14:nvPr/>
              </p14:nvContentPartPr>
              <p14:xfrm>
                <a:off x="4298417" y="1642920"/>
                <a:ext cx="109080" cy="95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C1DD80-F12F-D841-BCEE-1D727CF6F2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92297" y="1636800"/>
                  <a:ext cx="121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FDEFAE-90B4-0329-DEF4-BD9DF85B33D9}"/>
                    </a:ext>
                  </a:extLst>
                </p14:cNvPr>
                <p14:cNvContentPartPr/>
                <p14:nvPr/>
              </p14:nvContentPartPr>
              <p14:xfrm>
                <a:off x="4513697" y="1863960"/>
                <a:ext cx="57960" cy="86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FDEFAE-90B4-0329-DEF4-BD9DF85B33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07577" y="1857840"/>
                  <a:ext cx="70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C847E2-492A-090C-CFDF-B431DDE52CF1}"/>
                    </a:ext>
                  </a:extLst>
                </p14:cNvPr>
                <p14:cNvContentPartPr/>
                <p14:nvPr/>
              </p14:nvContentPartPr>
              <p14:xfrm>
                <a:off x="5053697" y="1695840"/>
                <a:ext cx="96480" cy="87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C847E2-492A-090C-CFDF-B431DDE52C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47577" y="1689720"/>
                  <a:ext cx="108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7D9696-FF08-3E22-7124-0133ABE79F29}"/>
                    </a:ext>
                  </a:extLst>
                </p14:cNvPr>
                <p14:cNvContentPartPr/>
                <p14:nvPr/>
              </p14:nvContentPartPr>
              <p14:xfrm>
                <a:off x="5276537" y="1550760"/>
                <a:ext cx="58680" cy="108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7D9696-FF08-3E22-7124-0133ABE79F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0417" y="1544640"/>
                  <a:ext cx="70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1F9B91-97A1-1631-15F8-2FEED3B2B5B7}"/>
                    </a:ext>
                  </a:extLst>
                </p14:cNvPr>
                <p14:cNvContentPartPr/>
                <p14:nvPr/>
              </p14:nvContentPartPr>
              <p14:xfrm>
                <a:off x="3955697" y="942000"/>
                <a:ext cx="1589040" cy="1206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1F9B91-97A1-1631-15F8-2FEED3B2B5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49577" y="935880"/>
                  <a:ext cx="1601280" cy="12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152EE8-C1C4-1693-1657-C22DEA458CE5}"/>
              </a:ext>
            </a:extLst>
          </p:cNvPr>
          <p:cNvGrpSpPr/>
          <p:nvPr/>
        </p:nvGrpSpPr>
        <p:grpSpPr>
          <a:xfrm>
            <a:off x="6999497" y="3135840"/>
            <a:ext cx="187200" cy="301320"/>
            <a:chOff x="6999497" y="3135840"/>
            <a:chExt cx="18720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3D007A-4162-C6C6-B55E-1B2DFD694407}"/>
                    </a:ext>
                  </a:extLst>
                </p14:cNvPr>
                <p14:cNvContentPartPr/>
                <p14:nvPr/>
              </p14:nvContentPartPr>
              <p14:xfrm>
                <a:off x="6999497" y="3135840"/>
                <a:ext cx="187200" cy="301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3D007A-4162-C6C6-B55E-1B2DFD6944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3377" y="3129720"/>
                  <a:ext cx="199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3C20DA-5E98-E2BA-2FD8-04E11E09EE49}"/>
                    </a:ext>
                  </a:extLst>
                </p14:cNvPr>
                <p14:cNvContentPartPr/>
                <p14:nvPr/>
              </p14:nvContentPartPr>
              <p14:xfrm>
                <a:off x="7025057" y="3315120"/>
                <a:ext cx="95400" cy="12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3C20DA-5E98-E2BA-2FD8-04E11E09EE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18937" y="3309000"/>
                  <a:ext cx="1076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14962C-34B5-1641-BC85-D2223B0F420B}"/>
              </a:ext>
            </a:extLst>
          </p:cNvPr>
          <p:cNvGrpSpPr/>
          <p:nvPr/>
        </p:nvGrpSpPr>
        <p:grpSpPr>
          <a:xfrm>
            <a:off x="8522657" y="775320"/>
            <a:ext cx="323640" cy="325800"/>
            <a:chOff x="8522657" y="775320"/>
            <a:chExt cx="32364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380E1B-7700-FB01-2AAA-A8913B85E7CB}"/>
                    </a:ext>
                  </a:extLst>
                </p14:cNvPr>
                <p14:cNvContentPartPr/>
                <p14:nvPr/>
              </p14:nvContentPartPr>
              <p14:xfrm>
                <a:off x="8567657" y="817800"/>
                <a:ext cx="14400" cy="266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380E1B-7700-FB01-2AAA-A8913B85E7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61537" y="811680"/>
                  <a:ext cx="266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0BED55-F0F5-2A61-9B50-136B4ED4F4AD}"/>
                    </a:ext>
                  </a:extLst>
                </p14:cNvPr>
                <p14:cNvContentPartPr/>
                <p14:nvPr/>
              </p14:nvContentPartPr>
              <p14:xfrm>
                <a:off x="8522657" y="775320"/>
                <a:ext cx="323640" cy="325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0BED55-F0F5-2A61-9B50-136B4ED4F4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16537" y="769200"/>
                  <a:ext cx="33588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3A88A9A-2466-65BE-D33C-888DCA1076B4}"/>
                  </a:ext>
                </a:extLst>
              </p14:cNvPr>
              <p14:cNvContentPartPr/>
              <p14:nvPr/>
            </p14:nvContentPartPr>
            <p14:xfrm>
              <a:off x="4588217" y="488040"/>
              <a:ext cx="298440" cy="3211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3A88A9A-2466-65BE-D33C-888DCA1076B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82097" y="481920"/>
                <a:ext cx="310680" cy="3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811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87ABE-0DC1-DD0B-643E-613AF784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5B797E-4263-F087-3B3F-BFF0BDFBB933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Agglomerative Clustering - Linkages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E1F21B-4F3A-0E9C-5270-4581C4A9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3B32348-767B-9FB2-1C81-D907D92A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Definitive Guide to Hierarchical Clustering with Python and Scikit-Learn">
            <a:extLst>
              <a:ext uri="{FF2B5EF4-FFF2-40B4-BE49-F238E27FC236}">
                <a16:creationId xmlns:a16="http://schemas.microsoft.com/office/drawing/2014/main" id="{D9AEA3EB-1B71-F957-9823-D282C43FA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18" y="1078163"/>
            <a:ext cx="9582364" cy="521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49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FF0ED-0013-07C9-6C2C-5C44CC1B6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D5A3FD-2902-BA2B-DF32-148ADAC9FE89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Agglomerative Clustering – Number of clusters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2AAF7F-E3C1-BB62-5134-C3E7C58E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78D5C71-EC8D-7552-9E16-BE7627AD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7ED70-042B-3990-F53D-557D40EFA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96" y="1205489"/>
            <a:ext cx="5868393" cy="53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83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84E7-C405-385F-F79A-B189EBA3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547957-BCC2-5B09-3C32-85703ACC7CB5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DBSCAN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DD49F9-0D12-0AF5-0870-83BC7C20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FA5186FE-BF5A-2075-0126-765CC535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E4085A-F01F-A72E-2709-E03D3B8B186F}"/>
              </a:ext>
            </a:extLst>
          </p:cNvPr>
          <p:cNvSpPr txBox="1"/>
          <p:nvPr/>
        </p:nvSpPr>
        <p:spPr>
          <a:xfrm>
            <a:off x="233736" y="1408635"/>
            <a:ext cx="11663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DBSCAN</a:t>
            </a:r>
            <a:r>
              <a:rPr lang="en-US" sz="2000" dirty="0"/>
              <a:t> is a density-based clustering algorithm that groups together data points that are closely packed while marking points in low-density areas as noise. It does not require specifying the number of clusters beforehand and can discover clusters of arbitrary shape.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EA88C-5652-F3DE-9AEE-AE875CA36E57}"/>
              </a:ext>
            </a:extLst>
          </p:cNvPr>
          <p:cNvSpPr txBox="1"/>
          <p:nvPr/>
        </p:nvSpPr>
        <p:spPr>
          <a:xfrm>
            <a:off x="233736" y="2791115"/>
            <a:ext cx="107390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Key Concepts:</a:t>
            </a:r>
          </a:p>
          <a:p>
            <a:endParaRPr lang="en-US" sz="2000" b="1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Density-Based Clustering: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Clusters are defined by dense regions of data points separated by sparse regions.</a:t>
            </a:r>
          </a:p>
          <a:p>
            <a:pPr lvl="1"/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Two Key Parameters: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en-US" sz="2000" b="1" dirty="0"/>
              <a:t>ε (epsilon):</a:t>
            </a:r>
            <a:r>
              <a:rPr lang="en-US" sz="2000" dirty="0"/>
              <a:t> The radius to search for neighboring points.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b="1" dirty="0"/>
              <a:t>minPts:</a:t>
            </a:r>
            <a:r>
              <a:rPr lang="en-US" sz="2000" dirty="0"/>
              <a:t> Minimum number of points required to form a dense region.</a:t>
            </a:r>
          </a:p>
        </p:txBody>
      </p:sp>
    </p:spTree>
    <p:extLst>
      <p:ext uri="{BB962C8B-B14F-4D97-AF65-F5344CB8AC3E}">
        <p14:creationId xmlns:p14="http://schemas.microsoft.com/office/powerpoint/2010/main" val="4181229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2F4B-5569-3C9B-E73B-538AAA8DE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EEACA3-39BA-B20A-4D96-44A9FC8F1FF3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DBSCAN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598E38-2590-4ED1-D562-B3627304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F3646BD1-5C2E-2106-18A2-0F648A75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24DABE-9C98-45AE-07A5-F12A370A4D82}"/>
              </a:ext>
            </a:extLst>
          </p:cNvPr>
          <p:cNvSpPr txBox="1"/>
          <p:nvPr/>
        </p:nvSpPr>
        <p:spPr>
          <a:xfrm>
            <a:off x="6346860" y="1476829"/>
            <a:ext cx="550951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Core Points: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Have at least minPts within distance ε (including itself).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These points form the backbone of the cluster.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Border Points: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Have fewer than minPts in their ε-neighborhood but are reachable from a core point.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They belong to a cluster but do not initiate new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 clusters.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Noise (Outliers):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Points that do not belong to any cluster and are not reachable from any core point.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F0C95-394C-6EDD-28B1-F0AD2BF6A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" r="70402" b="65190"/>
          <a:stretch/>
        </p:blipFill>
        <p:spPr>
          <a:xfrm>
            <a:off x="428890" y="1861456"/>
            <a:ext cx="5266361" cy="32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9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4456-A4A8-486F-9598-B10E7D569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9B77D6-B6D0-90DE-0853-9D7C74271576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Clustering</a:t>
            </a:r>
            <a:endParaRPr lang="en-IN" b="1" dirty="0"/>
          </a:p>
        </p:txBody>
      </p:sp>
      <p:pic>
        <p:nvPicPr>
          <p:cNvPr id="2050" name="Picture 2" descr="Data Clustering: Methods &amp; Applications">
            <a:extLst>
              <a:ext uri="{FF2B5EF4-FFF2-40B4-BE49-F238E27FC236}">
                <a16:creationId xmlns:a16="http://schemas.microsoft.com/office/drawing/2014/main" id="{99CD98D4-5CBD-854A-4695-1F99BAB8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9" y="1743537"/>
            <a:ext cx="5810946" cy="33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Limitations of DBSCAN Clustering Which Many Often Overlook">
            <a:extLst>
              <a:ext uri="{FF2B5EF4-FFF2-40B4-BE49-F238E27FC236}">
                <a16:creationId xmlns:a16="http://schemas.microsoft.com/office/drawing/2014/main" id="{B508BD28-A789-1D4B-0523-0A18DF193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3" t="7351"/>
          <a:stretch/>
        </p:blipFill>
        <p:spPr bwMode="auto">
          <a:xfrm>
            <a:off x="7859730" y="1389580"/>
            <a:ext cx="3075951" cy="40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723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C4C93-9CDA-6E36-A2B5-AA782FFC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2E32C7-7192-A28F-62EE-F4C4E34FBDC3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DBSCAN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1F362A-6E11-B6DB-0182-BD0004E9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0DEF0B35-D930-2D1C-6FEB-49702AF49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7C32B57-522E-D354-1C53-B1C3DAD2EFC7}"/>
              </a:ext>
            </a:extLst>
          </p:cNvPr>
          <p:cNvGrpSpPr/>
          <p:nvPr/>
        </p:nvGrpSpPr>
        <p:grpSpPr>
          <a:xfrm>
            <a:off x="7468217" y="1480046"/>
            <a:ext cx="209880" cy="333720"/>
            <a:chOff x="7468217" y="1480046"/>
            <a:chExt cx="20988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B039009-44E6-BDB8-401C-E9A629C7FC3F}"/>
                    </a:ext>
                  </a:extLst>
                </p14:cNvPr>
                <p14:cNvContentPartPr/>
                <p14:nvPr/>
              </p14:nvContentPartPr>
              <p14:xfrm>
                <a:off x="7504937" y="1480046"/>
                <a:ext cx="173160" cy="263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B039009-44E6-BDB8-401C-E9A629C7FC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96297" y="1471046"/>
                  <a:ext cx="190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6BF6327-4864-3A13-4B10-BA8153FA42FE}"/>
                    </a:ext>
                  </a:extLst>
                </p14:cNvPr>
                <p14:cNvContentPartPr/>
                <p14:nvPr/>
              </p14:nvContentPartPr>
              <p14:xfrm>
                <a:off x="7468217" y="1526126"/>
                <a:ext cx="203040" cy="287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6BF6327-4864-3A13-4B10-BA8153FA42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2097" y="1520006"/>
                  <a:ext cx="21528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C6E120-840A-0E67-9CDA-C5D0596DD9FC}"/>
              </a:ext>
            </a:extLst>
          </p:cNvPr>
          <p:cNvGrpSpPr/>
          <p:nvPr/>
        </p:nvGrpSpPr>
        <p:grpSpPr>
          <a:xfrm>
            <a:off x="7950617" y="1458446"/>
            <a:ext cx="183240" cy="213480"/>
            <a:chOff x="7950617" y="1458446"/>
            <a:chExt cx="18324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86ADEA-7652-53C9-E893-860810297414}"/>
                    </a:ext>
                  </a:extLst>
                </p14:cNvPr>
                <p14:cNvContentPartPr/>
                <p14:nvPr/>
              </p14:nvContentPartPr>
              <p14:xfrm>
                <a:off x="7950617" y="1458446"/>
                <a:ext cx="183240" cy="21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86ADEA-7652-53C9-E893-8608102974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44497" y="1452326"/>
                  <a:ext cx="195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18FCAE-F426-34D2-60B9-16CC79129E88}"/>
                    </a:ext>
                  </a:extLst>
                </p14:cNvPr>
                <p14:cNvContentPartPr/>
                <p14:nvPr/>
              </p14:nvContentPartPr>
              <p14:xfrm>
                <a:off x="7967177" y="1460246"/>
                <a:ext cx="138960" cy="188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18FCAE-F426-34D2-60B9-16CC79129E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61057" y="1454126"/>
                  <a:ext cx="1512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492518-239F-BA88-5553-17175795CFBD}"/>
              </a:ext>
            </a:extLst>
          </p:cNvPr>
          <p:cNvGrpSpPr/>
          <p:nvPr/>
        </p:nvGrpSpPr>
        <p:grpSpPr>
          <a:xfrm>
            <a:off x="7274897" y="2017886"/>
            <a:ext cx="235080" cy="239760"/>
            <a:chOff x="7274897" y="2017886"/>
            <a:chExt cx="23508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4A6118-2D43-9D0F-BD57-F34BE901925B}"/>
                    </a:ext>
                  </a:extLst>
                </p14:cNvPr>
                <p14:cNvContentPartPr/>
                <p14:nvPr/>
              </p14:nvContentPartPr>
              <p14:xfrm>
                <a:off x="7274897" y="2042726"/>
                <a:ext cx="235080" cy="179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4A6118-2D43-9D0F-BD57-F34BE90192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68777" y="2036606"/>
                  <a:ext cx="247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C0CF5F-5BE9-88D5-71CD-16B09F839508}"/>
                    </a:ext>
                  </a:extLst>
                </p14:cNvPr>
                <p14:cNvContentPartPr/>
                <p14:nvPr/>
              </p14:nvContentPartPr>
              <p14:xfrm>
                <a:off x="7330337" y="2017886"/>
                <a:ext cx="115200" cy="239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C0CF5F-5BE9-88D5-71CD-16B09F8395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4217" y="2011766"/>
                  <a:ext cx="1274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D6892C-F07E-EDDF-E86D-1AC40725A820}"/>
              </a:ext>
            </a:extLst>
          </p:cNvPr>
          <p:cNvGrpSpPr/>
          <p:nvPr/>
        </p:nvGrpSpPr>
        <p:grpSpPr>
          <a:xfrm>
            <a:off x="7726697" y="2067206"/>
            <a:ext cx="163440" cy="272880"/>
            <a:chOff x="7726697" y="2067206"/>
            <a:chExt cx="16344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226A94-74C9-9CCE-1990-3DA0D0E9CF76}"/>
                    </a:ext>
                  </a:extLst>
                </p14:cNvPr>
                <p14:cNvContentPartPr/>
                <p14:nvPr/>
              </p14:nvContentPartPr>
              <p14:xfrm>
                <a:off x="7772417" y="2067206"/>
                <a:ext cx="117720" cy="229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226A94-74C9-9CCE-1990-3DA0D0E9CF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66297" y="2061086"/>
                  <a:ext cx="129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F0D51B-5A0B-AFF5-BB84-A7BBF7BD0873}"/>
                    </a:ext>
                  </a:extLst>
                </p14:cNvPr>
                <p14:cNvContentPartPr/>
                <p14:nvPr/>
              </p14:nvContentPartPr>
              <p14:xfrm>
                <a:off x="7726697" y="2085926"/>
                <a:ext cx="150480" cy="254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F0D51B-5A0B-AFF5-BB84-A7BBF7BD08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20577" y="2079806"/>
                  <a:ext cx="16272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1B0462-C987-E33F-7401-8EC30B1BCAC1}"/>
              </a:ext>
            </a:extLst>
          </p:cNvPr>
          <p:cNvGrpSpPr/>
          <p:nvPr/>
        </p:nvGrpSpPr>
        <p:grpSpPr>
          <a:xfrm>
            <a:off x="8121977" y="1986206"/>
            <a:ext cx="247320" cy="270360"/>
            <a:chOff x="8121977" y="1986206"/>
            <a:chExt cx="24732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A6362F-A177-B575-93CA-1B95FD5852D7}"/>
                    </a:ext>
                  </a:extLst>
                </p14:cNvPr>
                <p14:cNvContentPartPr/>
                <p14:nvPr/>
              </p14:nvContentPartPr>
              <p14:xfrm>
                <a:off x="8173097" y="1986206"/>
                <a:ext cx="196200" cy="154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A6362F-A177-B575-93CA-1B95FD5852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66977" y="1980086"/>
                  <a:ext cx="208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5509F9-8625-B0DA-51DC-A0CB95F6E33C}"/>
                    </a:ext>
                  </a:extLst>
                </p14:cNvPr>
                <p14:cNvContentPartPr/>
                <p14:nvPr/>
              </p14:nvContentPartPr>
              <p14:xfrm>
                <a:off x="8121977" y="1986566"/>
                <a:ext cx="201240" cy="270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5509F9-8625-B0DA-51DC-A0CB95F6E3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15857" y="1980446"/>
                  <a:ext cx="2134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358BD8-104A-FDE3-DD29-511CA8CD9F52}"/>
              </a:ext>
            </a:extLst>
          </p:cNvPr>
          <p:cNvGrpSpPr/>
          <p:nvPr/>
        </p:nvGrpSpPr>
        <p:grpSpPr>
          <a:xfrm>
            <a:off x="9251657" y="1415966"/>
            <a:ext cx="211320" cy="311760"/>
            <a:chOff x="9251657" y="1415966"/>
            <a:chExt cx="2113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F6CCA4-D2A9-0488-4EF3-EAC9A92544B5}"/>
                    </a:ext>
                  </a:extLst>
                </p14:cNvPr>
                <p14:cNvContentPartPr/>
                <p14:nvPr/>
              </p14:nvContentPartPr>
              <p14:xfrm>
                <a:off x="9338777" y="1415966"/>
                <a:ext cx="124200" cy="215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F6CCA4-D2A9-0488-4EF3-EAC9A92544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32657" y="1409846"/>
                  <a:ext cx="136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6AFC6F-F3A4-9B2B-5DDB-8DC762D3BD02}"/>
                    </a:ext>
                  </a:extLst>
                </p14:cNvPr>
                <p14:cNvContentPartPr/>
                <p14:nvPr/>
              </p14:nvContentPartPr>
              <p14:xfrm>
                <a:off x="9251657" y="1437206"/>
                <a:ext cx="200160" cy="290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6AFC6F-F3A4-9B2B-5DDB-8DC762D3BD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45537" y="1431086"/>
                  <a:ext cx="21240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9BC530-5114-FEAA-20B9-A5BC295CBDB7}"/>
              </a:ext>
            </a:extLst>
          </p:cNvPr>
          <p:cNvGrpSpPr/>
          <p:nvPr/>
        </p:nvGrpSpPr>
        <p:grpSpPr>
          <a:xfrm>
            <a:off x="6906977" y="2818526"/>
            <a:ext cx="153000" cy="228960"/>
            <a:chOff x="6906977" y="2818526"/>
            <a:chExt cx="15300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27B5E0-0CDA-4B91-E872-2ADAC71241A9}"/>
                    </a:ext>
                  </a:extLst>
                </p14:cNvPr>
                <p14:cNvContentPartPr/>
                <p14:nvPr/>
              </p14:nvContentPartPr>
              <p14:xfrm>
                <a:off x="6906977" y="2843006"/>
                <a:ext cx="153000" cy="168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27B5E0-0CDA-4B91-E872-2ADAC71241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00857" y="2836886"/>
                  <a:ext cx="165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81E716-FF1C-912A-A3E3-A64381393ED7}"/>
                    </a:ext>
                  </a:extLst>
                </p14:cNvPr>
                <p14:cNvContentPartPr/>
                <p14:nvPr/>
              </p14:nvContentPartPr>
              <p14:xfrm>
                <a:off x="6913817" y="2818526"/>
                <a:ext cx="137520" cy="228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81E716-FF1C-912A-A3E3-A64381393E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07697" y="2812406"/>
                  <a:ext cx="1497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3ABA19-ADDB-4190-0CBB-A92D11BEC15D}"/>
              </a:ext>
            </a:extLst>
          </p:cNvPr>
          <p:cNvGrpSpPr/>
          <p:nvPr/>
        </p:nvGrpSpPr>
        <p:grpSpPr>
          <a:xfrm>
            <a:off x="6526817" y="3345206"/>
            <a:ext cx="937080" cy="679320"/>
            <a:chOff x="6526817" y="3345206"/>
            <a:chExt cx="937080" cy="67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2A991E-141C-5ADF-B5EE-E8C486D30903}"/>
                    </a:ext>
                  </a:extLst>
                </p14:cNvPr>
                <p14:cNvContentPartPr/>
                <p14:nvPr/>
              </p14:nvContentPartPr>
              <p14:xfrm>
                <a:off x="6572537" y="3349166"/>
                <a:ext cx="120240" cy="141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2A991E-141C-5ADF-B5EE-E8C486D3090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66417" y="3343046"/>
                  <a:ext cx="132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58181D-744B-818D-6E68-4C2228B08011}"/>
                    </a:ext>
                  </a:extLst>
                </p14:cNvPr>
                <p14:cNvContentPartPr/>
                <p14:nvPr/>
              </p14:nvContentPartPr>
              <p14:xfrm>
                <a:off x="6526817" y="3345206"/>
                <a:ext cx="146880" cy="226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58181D-744B-818D-6E68-4C2228B080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20697" y="3339086"/>
                  <a:ext cx="159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248554-B42D-4437-4F12-6EA2288F1915}"/>
                    </a:ext>
                  </a:extLst>
                </p14:cNvPr>
                <p14:cNvContentPartPr/>
                <p14:nvPr/>
              </p14:nvContentPartPr>
              <p14:xfrm>
                <a:off x="7340057" y="3376526"/>
                <a:ext cx="90360" cy="204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248554-B42D-4437-4F12-6EA2288F191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33937" y="3370406"/>
                  <a:ext cx="102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74D587-ABFE-4561-DB4A-900F9F068A8D}"/>
                    </a:ext>
                  </a:extLst>
                </p14:cNvPr>
                <p14:cNvContentPartPr/>
                <p14:nvPr/>
              </p14:nvContentPartPr>
              <p14:xfrm>
                <a:off x="7220177" y="3359966"/>
                <a:ext cx="243720" cy="257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74D587-ABFE-4561-DB4A-900F9F068A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14057" y="3353846"/>
                  <a:ext cx="255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F6DCF4-D5D6-36C7-2B68-177030DCF9CD}"/>
                    </a:ext>
                  </a:extLst>
                </p14:cNvPr>
                <p14:cNvContentPartPr/>
                <p14:nvPr/>
              </p14:nvContentPartPr>
              <p14:xfrm>
                <a:off x="6935057" y="3761006"/>
                <a:ext cx="147600" cy="158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F6DCF4-D5D6-36C7-2B68-177030DCF9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28937" y="3754886"/>
                  <a:ext cx="159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8E03D07-9159-F2CD-829F-407103F0A921}"/>
                    </a:ext>
                  </a:extLst>
                </p14:cNvPr>
                <p14:cNvContentPartPr/>
                <p14:nvPr/>
              </p14:nvContentPartPr>
              <p14:xfrm>
                <a:off x="6849737" y="3690806"/>
                <a:ext cx="231840" cy="333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8E03D07-9159-F2CD-829F-407103F0A92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43617" y="3684686"/>
                  <a:ext cx="24408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567BF2-99F6-47AC-E0F7-2AB5C19B302A}"/>
              </a:ext>
            </a:extLst>
          </p:cNvPr>
          <p:cNvGrpSpPr/>
          <p:nvPr/>
        </p:nvGrpSpPr>
        <p:grpSpPr>
          <a:xfrm>
            <a:off x="5847497" y="1921046"/>
            <a:ext cx="245160" cy="272880"/>
            <a:chOff x="5847497" y="1921046"/>
            <a:chExt cx="24516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B54A03-5626-E33A-746D-2B6EE7D70722}"/>
                    </a:ext>
                  </a:extLst>
                </p14:cNvPr>
                <p14:cNvContentPartPr/>
                <p14:nvPr/>
              </p14:nvContentPartPr>
              <p14:xfrm>
                <a:off x="5895737" y="1921046"/>
                <a:ext cx="196920" cy="254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B54A03-5626-E33A-746D-2B6EE7D707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89617" y="1914926"/>
                  <a:ext cx="209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2287AE-04E2-E062-911D-CA3427F33EF9}"/>
                    </a:ext>
                  </a:extLst>
                </p14:cNvPr>
                <p14:cNvContentPartPr/>
                <p14:nvPr/>
              </p14:nvContentPartPr>
              <p14:xfrm>
                <a:off x="5847497" y="1925726"/>
                <a:ext cx="229320" cy="268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2287AE-04E2-E062-911D-CA3427F33E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41377" y="1919606"/>
                  <a:ext cx="24156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5897D2CC-7868-7E3D-9EC9-17AA9D5328C3}"/>
              </a:ext>
            </a:extLst>
          </p:cNvPr>
          <p:cNvGrpSpPr/>
          <p:nvPr/>
        </p:nvGrpSpPr>
        <p:grpSpPr>
          <a:xfrm>
            <a:off x="8021537" y="850406"/>
            <a:ext cx="236880" cy="246960"/>
            <a:chOff x="8021537" y="850406"/>
            <a:chExt cx="23688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92" name="Ink 3091">
                  <a:extLst>
                    <a:ext uri="{FF2B5EF4-FFF2-40B4-BE49-F238E27FC236}">
                      <a16:creationId xmlns:a16="http://schemas.microsoft.com/office/drawing/2014/main" id="{FAB1DE88-6046-0C29-810D-676AD76EF23D}"/>
                    </a:ext>
                  </a:extLst>
                </p14:cNvPr>
                <p14:cNvContentPartPr/>
                <p14:nvPr/>
              </p14:nvContentPartPr>
              <p14:xfrm>
                <a:off x="8065817" y="902606"/>
                <a:ext cx="360" cy="9360"/>
              </p14:xfrm>
            </p:contentPart>
          </mc:Choice>
          <mc:Fallback>
            <p:pic>
              <p:nvPicPr>
                <p:cNvPr id="3092" name="Ink 3091">
                  <a:extLst>
                    <a:ext uri="{FF2B5EF4-FFF2-40B4-BE49-F238E27FC236}">
                      <a16:creationId xmlns:a16="http://schemas.microsoft.com/office/drawing/2014/main" id="{FAB1DE88-6046-0C29-810D-676AD76EF23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59697" y="896486"/>
                  <a:ext cx="12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93" name="Ink 3092">
                  <a:extLst>
                    <a:ext uri="{FF2B5EF4-FFF2-40B4-BE49-F238E27FC236}">
                      <a16:creationId xmlns:a16="http://schemas.microsoft.com/office/drawing/2014/main" id="{066D924B-09E6-2910-F211-5CE710FB5E7B}"/>
                    </a:ext>
                  </a:extLst>
                </p14:cNvPr>
                <p14:cNvContentPartPr/>
                <p14:nvPr/>
              </p14:nvContentPartPr>
              <p14:xfrm>
                <a:off x="8030177" y="866606"/>
                <a:ext cx="228240" cy="189360"/>
              </p14:xfrm>
            </p:contentPart>
          </mc:Choice>
          <mc:Fallback>
            <p:pic>
              <p:nvPicPr>
                <p:cNvPr id="3093" name="Ink 3092">
                  <a:extLst>
                    <a:ext uri="{FF2B5EF4-FFF2-40B4-BE49-F238E27FC236}">
                      <a16:creationId xmlns:a16="http://schemas.microsoft.com/office/drawing/2014/main" id="{066D924B-09E6-2910-F211-5CE710FB5E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24057" y="860486"/>
                  <a:ext cx="240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94" name="Ink 3093">
                  <a:extLst>
                    <a:ext uri="{FF2B5EF4-FFF2-40B4-BE49-F238E27FC236}">
                      <a16:creationId xmlns:a16="http://schemas.microsoft.com/office/drawing/2014/main" id="{44EF3F4F-E345-0CB5-0BAB-AC4E708E5B75}"/>
                    </a:ext>
                  </a:extLst>
                </p14:cNvPr>
                <p14:cNvContentPartPr/>
                <p14:nvPr/>
              </p14:nvContentPartPr>
              <p14:xfrm>
                <a:off x="8021537" y="850406"/>
                <a:ext cx="170280" cy="246960"/>
              </p14:xfrm>
            </p:contentPart>
          </mc:Choice>
          <mc:Fallback>
            <p:pic>
              <p:nvPicPr>
                <p:cNvPr id="3094" name="Ink 3093">
                  <a:extLst>
                    <a:ext uri="{FF2B5EF4-FFF2-40B4-BE49-F238E27FC236}">
                      <a16:creationId xmlns:a16="http://schemas.microsoft.com/office/drawing/2014/main" id="{44EF3F4F-E345-0CB5-0BAB-AC4E708E5B7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15417" y="844286"/>
                  <a:ext cx="18252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11064D85-771B-B0B9-73AE-EBB63DD7734C}"/>
              </a:ext>
            </a:extLst>
          </p:cNvPr>
          <p:cNvGrpSpPr/>
          <p:nvPr/>
        </p:nvGrpSpPr>
        <p:grpSpPr>
          <a:xfrm>
            <a:off x="6851537" y="1133726"/>
            <a:ext cx="235440" cy="271800"/>
            <a:chOff x="6851537" y="1133726"/>
            <a:chExt cx="23544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96" name="Ink 3095">
                  <a:extLst>
                    <a:ext uri="{FF2B5EF4-FFF2-40B4-BE49-F238E27FC236}">
                      <a16:creationId xmlns:a16="http://schemas.microsoft.com/office/drawing/2014/main" id="{C6A4C3D8-A587-402F-5182-B640190942BB}"/>
                    </a:ext>
                  </a:extLst>
                </p14:cNvPr>
                <p14:cNvContentPartPr/>
                <p14:nvPr/>
              </p14:nvContentPartPr>
              <p14:xfrm>
                <a:off x="6943337" y="1266566"/>
                <a:ext cx="5040" cy="360"/>
              </p14:xfrm>
            </p:contentPart>
          </mc:Choice>
          <mc:Fallback>
            <p:pic>
              <p:nvPicPr>
                <p:cNvPr id="3096" name="Ink 3095">
                  <a:extLst>
                    <a:ext uri="{FF2B5EF4-FFF2-40B4-BE49-F238E27FC236}">
                      <a16:creationId xmlns:a16="http://schemas.microsoft.com/office/drawing/2014/main" id="{C6A4C3D8-A587-402F-5182-B640190942B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37217" y="1260446"/>
                  <a:ext cx="17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97" name="Ink 3096">
                  <a:extLst>
                    <a:ext uri="{FF2B5EF4-FFF2-40B4-BE49-F238E27FC236}">
                      <a16:creationId xmlns:a16="http://schemas.microsoft.com/office/drawing/2014/main" id="{3C0E3985-D2A9-01ED-73DE-78E913CD243E}"/>
                    </a:ext>
                  </a:extLst>
                </p14:cNvPr>
                <p14:cNvContentPartPr/>
                <p14:nvPr/>
              </p14:nvContentPartPr>
              <p14:xfrm>
                <a:off x="6851537" y="1192046"/>
                <a:ext cx="235440" cy="136800"/>
              </p14:xfrm>
            </p:contentPart>
          </mc:Choice>
          <mc:Fallback>
            <p:pic>
              <p:nvPicPr>
                <p:cNvPr id="3097" name="Ink 3096">
                  <a:extLst>
                    <a:ext uri="{FF2B5EF4-FFF2-40B4-BE49-F238E27FC236}">
                      <a16:creationId xmlns:a16="http://schemas.microsoft.com/office/drawing/2014/main" id="{3C0E3985-D2A9-01ED-73DE-78E913CD24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45417" y="1185926"/>
                  <a:ext cx="247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AF27501A-566D-E188-C73B-CD7CD332551E}"/>
                    </a:ext>
                  </a:extLst>
                </p14:cNvPr>
                <p14:cNvContentPartPr/>
                <p14:nvPr/>
              </p14:nvContentPartPr>
              <p14:xfrm>
                <a:off x="6918497" y="1133726"/>
                <a:ext cx="111960" cy="271800"/>
              </p14:xfrm>
            </p:contentPart>
          </mc:Choice>
          <mc:Fallback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AF27501A-566D-E188-C73B-CD7CD332551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12377" y="1127606"/>
                  <a:ext cx="1242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218C6748-B8DB-E391-3907-C5BDD63ACB37}"/>
              </a:ext>
            </a:extLst>
          </p:cNvPr>
          <p:cNvGrpSpPr/>
          <p:nvPr/>
        </p:nvGrpSpPr>
        <p:grpSpPr>
          <a:xfrm>
            <a:off x="896057" y="990806"/>
            <a:ext cx="1945800" cy="457200"/>
            <a:chOff x="896057" y="990806"/>
            <a:chExt cx="194580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00" name="Ink 3099">
                  <a:extLst>
                    <a:ext uri="{FF2B5EF4-FFF2-40B4-BE49-F238E27FC236}">
                      <a16:creationId xmlns:a16="http://schemas.microsoft.com/office/drawing/2014/main" id="{A8E59B7A-F059-534D-C617-763E63C6461E}"/>
                    </a:ext>
                  </a:extLst>
                </p14:cNvPr>
                <p14:cNvContentPartPr/>
                <p14:nvPr/>
              </p14:nvContentPartPr>
              <p14:xfrm>
                <a:off x="896057" y="1080086"/>
                <a:ext cx="233640" cy="239400"/>
              </p14:xfrm>
            </p:contentPart>
          </mc:Choice>
          <mc:Fallback>
            <p:pic>
              <p:nvPicPr>
                <p:cNvPr id="3100" name="Ink 3099">
                  <a:extLst>
                    <a:ext uri="{FF2B5EF4-FFF2-40B4-BE49-F238E27FC236}">
                      <a16:creationId xmlns:a16="http://schemas.microsoft.com/office/drawing/2014/main" id="{A8E59B7A-F059-534D-C617-763E63C6461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9937" y="1073966"/>
                  <a:ext cx="245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101" name="Ink 3100">
                  <a:extLst>
                    <a:ext uri="{FF2B5EF4-FFF2-40B4-BE49-F238E27FC236}">
                      <a16:creationId xmlns:a16="http://schemas.microsoft.com/office/drawing/2014/main" id="{7F42A366-7562-CAE8-AAC7-B92C7C12E0D6}"/>
                    </a:ext>
                  </a:extLst>
                </p14:cNvPr>
                <p14:cNvContentPartPr/>
                <p14:nvPr/>
              </p14:nvContentPartPr>
              <p14:xfrm>
                <a:off x="1212497" y="1159646"/>
                <a:ext cx="11160" cy="96840"/>
              </p14:xfrm>
            </p:contentPart>
          </mc:Choice>
          <mc:Fallback>
            <p:pic>
              <p:nvPicPr>
                <p:cNvPr id="3101" name="Ink 3100">
                  <a:extLst>
                    <a:ext uri="{FF2B5EF4-FFF2-40B4-BE49-F238E27FC236}">
                      <a16:creationId xmlns:a16="http://schemas.microsoft.com/office/drawing/2014/main" id="{7F42A366-7562-CAE8-AAC7-B92C7C12E0D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06377" y="1153526"/>
                  <a:ext cx="23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102" name="Ink 3101">
                  <a:extLst>
                    <a:ext uri="{FF2B5EF4-FFF2-40B4-BE49-F238E27FC236}">
                      <a16:creationId xmlns:a16="http://schemas.microsoft.com/office/drawing/2014/main" id="{C54C33C3-02F4-9F02-1965-047DDACBF832}"/>
                    </a:ext>
                  </a:extLst>
                </p14:cNvPr>
                <p14:cNvContentPartPr/>
                <p14:nvPr/>
              </p14:nvContentPartPr>
              <p14:xfrm>
                <a:off x="1185497" y="1051646"/>
                <a:ext cx="14400" cy="14040"/>
              </p14:xfrm>
            </p:contentPart>
          </mc:Choice>
          <mc:Fallback>
            <p:pic>
              <p:nvPicPr>
                <p:cNvPr id="3102" name="Ink 3101">
                  <a:extLst>
                    <a:ext uri="{FF2B5EF4-FFF2-40B4-BE49-F238E27FC236}">
                      <a16:creationId xmlns:a16="http://schemas.microsoft.com/office/drawing/2014/main" id="{C54C33C3-02F4-9F02-1965-047DDACBF83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9377" y="1045526"/>
                  <a:ext cx="26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681ACBA8-99B9-45F2-533A-BAD5ABCC73D5}"/>
                    </a:ext>
                  </a:extLst>
                </p14:cNvPr>
                <p14:cNvContentPartPr/>
                <p14:nvPr/>
              </p14:nvContentPartPr>
              <p14:xfrm>
                <a:off x="1297097" y="1143806"/>
                <a:ext cx="162000" cy="116280"/>
              </p14:xfrm>
            </p:contentPart>
          </mc:Choice>
          <mc:Fallback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681ACBA8-99B9-45F2-533A-BAD5ABCC73D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90977" y="1137686"/>
                  <a:ext cx="174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104" name="Ink 3103">
                  <a:extLst>
                    <a:ext uri="{FF2B5EF4-FFF2-40B4-BE49-F238E27FC236}">
                      <a16:creationId xmlns:a16="http://schemas.microsoft.com/office/drawing/2014/main" id="{D1414B12-F450-E769-BB60-6038EBBAF91D}"/>
                    </a:ext>
                  </a:extLst>
                </p14:cNvPr>
                <p14:cNvContentPartPr/>
                <p14:nvPr/>
              </p14:nvContentPartPr>
              <p14:xfrm>
                <a:off x="1607057" y="1104206"/>
                <a:ext cx="15480" cy="318960"/>
              </p14:xfrm>
            </p:contentPart>
          </mc:Choice>
          <mc:Fallback>
            <p:pic>
              <p:nvPicPr>
                <p:cNvPr id="3104" name="Ink 3103">
                  <a:extLst>
                    <a:ext uri="{FF2B5EF4-FFF2-40B4-BE49-F238E27FC236}">
                      <a16:creationId xmlns:a16="http://schemas.microsoft.com/office/drawing/2014/main" id="{D1414B12-F450-E769-BB60-6038EBBAF91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00937" y="1098086"/>
                  <a:ext cx="27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105" name="Ink 3104">
                  <a:extLst>
                    <a:ext uri="{FF2B5EF4-FFF2-40B4-BE49-F238E27FC236}">
                      <a16:creationId xmlns:a16="http://schemas.microsoft.com/office/drawing/2014/main" id="{3EFDC89F-8EA1-BAF2-E159-C472B0D7B821}"/>
                    </a:ext>
                  </a:extLst>
                </p14:cNvPr>
                <p14:cNvContentPartPr/>
                <p14:nvPr/>
              </p14:nvContentPartPr>
              <p14:xfrm>
                <a:off x="1625417" y="1104206"/>
                <a:ext cx="124920" cy="148320"/>
              </p14:xfrm>
            </p:contentPart>
          </mc:Choice>
          <mc:Fallback>
            <p:pic>
              <p:nvPicPr>
                <p:cNvPr id="3105" name="Ink 3104">
                  <a:extLst>
                    <a:ext uri="{FF2B5EF4-FFF2-40B4-BE49-F238E27FC236}">
                      <a16:creationId xmlns:a16="http://schemas.microsoft.com/office/drawing/2014/main" id="{3EFDC89F-8EA1-BAF2-E159-C472B0D7B82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19297" y="1098086"/>
                  <a:ext cx="137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106" name="Ink 3105">
                  <a:extLst>
                    <a:ext uri="{FF2B5EF4-FFF2-40B4-BE49-F238E27FC236}">
                      <a16:creationId xmlns:a16="http://schemas.microsoft.com/office/drawing/2014/main" id="{1A0CA37E-86E5-15C1-F566-D4401221B04F}"/>
                    </a:ext>
                  </a:extLst>
                </p14:cNvPr>
                <p14:cNvContentPartPr/>
                <p14:nvPr/>
              </p14:nvContentPartPr>
              <p14:xfrm>
                <a:off x="1789577" y="992606"/>
                <a:ext cx="44640" cy="284040"/>
              </p14:xfrm>
            </p:contentPart>
          </mc:Choice>
          <mc:Fallback>
            <p:pic>
              <p:nvPicPr>
                <p:cNvPr id="3106" name="Ink 3105">
                  <a:extLst>
                    <a:ext uri="{FF2B5EF4-FFF2-40B4-BE49-F238E27FC236}">
                      <a16:creationId xmlns:a16="http://schemas.microsoft.com/office/drawing/2014/main" id="{1A0CA37E-86E5-15C1-F566-D4401221B04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83457" y="986486"/>
                  <a:ext cx="56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FC987C17-6868-BE7A-E7BF-7A7421F20625}"/>
                    </a:ext>
                  </a:extLst>
                </p14:cNvPr>
                <p14:cNvContentPartPr/>
                <p14:nvPr/>
              </p14:nvContentPartPr>
              <p14:xfrm>
                <a:off x="1715057" y="1062806"/>
                <a:ext cx="366840" cy="209520"/>
              </p14:xfrm>
            </p:contentPart>
          </mc:Choice>
          <mc:Fallback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FC987C17-6868-BE7A-E7BF-7A7421F206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08937" y="1056686"/>
                  <a:ext cx="379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108" name="Ink 3107">
                  <a:extLst>
                    <a:ext uri="{FF2B5EF4-FFF2-40B4-BE49-F238E27FC236}">
                      <a16:creationId xmlns:a16="http://schemas.microsoft.com/office/drawing/2014/main" id="{7C7921D0-649D-0B2A-809C-9511AFF3CFAD}"/>
                    </a:ext>
                  </a:extLst>
                </p14:cNvPr>
                <p14:cNvContentPartPr/>
                <p14:nvPr/>
              </p14:nvContentPartPr>
              <p14:xfrm>
                <a:off x="2222297" y="1136606"/>
                <a:ext cx="168480" cy="18720"/>
              </p14:xfrm>
            </p:contentPart>
          </mc:Choice>
          <mc:Fallback>
            <p:pic>
              <p:nvPicPr>
                <p:cNvPr id="3108" name="Ink 3107">
                  <a:extLst>
                    <a:ext uri="{FF2B5EF4-FFF2-40B4-BE49-F238E27FC236}">
                      <a16:creationId xmlns:a16="http://schemas.microsoft.com/office/drawing/2014/main" id="{7C7921D0-649D-0B2A-809C-9511AFF3CF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16177" y="1130486"/>
                  <a:ext cx="180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109" name="Ink 3108">
                  <a:extLst>
                    <a:ext uri="{FF2B5EF4-FFF2-40B4-BE49-F238E27FC236}">
                      <a16:creationId xmlns:a16="http://schemas.microsoft.com/office/drawing/2014/main" id="{425EFA0A-2FEA-7060-7D62-490B15F0AC55}"/>
                    </a:ext>
                  </a:extLst>
                </p14:cNvPr>
                <p14:cNvContentPartPr/>
                <p14:nvPr/>
              </p14:nvContentPartPr>
              <p14:xfrm>
                <a:off x="2224457" y="1229486"/>
                <a:ext cx="246960" cy="42840"/>
              </p14:xfrm>
            </p:contentPart>
          </mc:Choice>
          <mc:Fallback>
            <p:pic>
              <p:nvPicPr>
                <p:cNvPr id="3109" name="Ink 3108">
                  <a:extLst>
                    <a:ext uri="{FF2B5EF4-FFF2-40B4-BE49-F238E27FC236}">
                      <a16:creationId xmlns:a16="http://schemas.microsoft.com/office/drawing/2014/main" id="{425EFA0A-2FEA-7060-7D62-490B15F0AC5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18337" y="1223366"/>
                  <a:ext cx="259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219A9675-F890-FD0F-F349-16E3187047CA}"/>
                    </a:ext>
                  </a:extLst>
                </p14:cNvPr>
                <p14:cNvContentPartPr/>
                <p14:nvPr/>
              </p14:nvContentPartPr>
              <p14:xfrm>
                <a:off x="2640977" y="990806"/>
                <a:ext cx="200880" cy="457200"/>
              </p14:xfrm>
            </p:contentPart>
          </mc:Choice>
          <mc:Fallback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219A9675-F890-FD0F-F349-16E3187047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34857" y="984686"/>
                  <a:ext cx="213120" cy="46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4" name="Group 3123">
            <a:extLst>
              <a:ext uri="{FF2B5EF4-FFF2-40B4-BE49-F238E27FC236}">
                <a16:creationId xmlns:a16="http://schemas.microsoft.com/office/drawing/2014/main" id="{BA111D20-4A9A-3B9E-3815-E37D8E92FB14}"/>
              </a:ext>
            </a:extLst>
          </p:cNvPr>
          <p:cNvGrpSpPr/>
          <p:nvPr/>
        </p:nvGrpSpPr>
        <p:grpSpPr>
          <a:xfrm>
            <a:off x="965897" y="1590566"/>
            <a:ext cx="581400" cy="406800"/>
            <a:chOff x="965897" y="1590566"/>
            <a:chExt cx="58140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112" name="Ink 3111">
                  <a:extLst>
                    <a:ext uri="{FF2B5EF4-FFF2-40B4-BE49-F238E27FC236}">
                      <a16:creationId xmlns:a16="http://schemas.microsoft.com/office/drawing/2014/main" id="{637C8008-2E58-7F79-22D7-FE6E7A0F9B70}"/>
                    </a:ext>
                  </a:extLst>
                </p14:cNvPr>
                <p14:cNvContentPartPr/>
                <p14:nvPr/>
              </p14:nvContentPartPr>
              <p14:xfrm>
                <a:off x="965897" y="1590566"/>
                <a:ext cx="287280" cy="406800"/>
              </p14:xfrm>
            </p:contentPart>
          </mc:Choice>
          <mc:Fallback>
            <p:pic>
              <p:nvPicPr>
                <p:cNvPr id="3112" name="Ink 3111">
                  <a:extLst>
                    <a:ext uri="{FF2B5EF4-FFF2-40B4-BE49-F238E27FC236}">
                      <a16:creationId xmlns:a16="http://schemas.microsoft.com/office/drawing/2014/main" id="{637C8008-2E58-7F79-22D7-FE6E7A0F9B7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9777" y="1584446"/>
                  <a:ext cx="2995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113" name="Ink 3112">
                  <a:extLst>
                    <a:ext uri="{FF2B5EF4-FFF2-40B4-BE49-F238E27FC236}">
                      <a16:creationId xmlns:a16="http://schemas.microsoft.com/office/drawing/2014/main" id="{B17BE225-19D3-89BF-8DF3-BB949FAAADCA}"/>
                    </a:ext>
                  </a:extLst>
                </p14:cNvPr>
                <p14:cNvContentPartPr/>
                <p14:nvPr/>
              </p14:nvContentPartPr>
              <p14:xfrm>
                <a:off x="1221497" y="1701086"/>
                <a:ext cx="120600" cy="126360"/>
              </p14:xfrm>
            </p:contentPart>
          </mc:Choice>
          <mc:Fallback>
            <p:pic>
              <p:nvPicPr>
                <p:cNvPr id="3113" name="Ink 3112">
                  <a:extLst>
                    <a:ext uri="{FF2B5EF4-FFF2-40B4-BE49-F238E27FC236}">
                      <a16:creationId xmlns:a16="http://schemas.microsoft.com/office/drawing/2014/main" id="{B17BE225-19D3-89BF-8DF3-BB949FAAADC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15377" y="1694966"/>
                  <a:ext cx="132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114" name="Ink 3113">
                  <a:extLst>
                    <a:ext uri="{FF2B5EF4-FFF2-40B4-BE49-F238E27FC236}">
                      <a16:creationId xmlns:a16="http://schemas.microsoft.com/office/drawing/2014/main" id="{FE0179C6-A69B-8502-68A5-ACFB769A77C4}"/>
                    </a:ext>
                  </a:extLst>
                </p14:cNvPr>
                <p14:cNvContentPartPr/>
                <p14:nvPr/>
              </p14:nvContentPartPr>
              <p14:xfrm>
                <a:off x="1403297" y="1643486"/>
                <a:ext cx="144000" cy="223560"/>
              </p14:xfrm>
            </p:contentPart>
          </mc:Choice>
          <mc:Fallback>
            <p:pic>
              <p:nvPicPr>
                <p:cNvPr id="3114" name="Ink 3113">
                  <a:extLst>
                    <a:ext uri="{FF2B5EF4-FFF2-40B4-BE49-F238E27FC236}">
                      <a16:creationId xmlns:a16="http://schemas.microsoft.com/office/drawing/2014/main" id="{FE0179C6-A69B-8502-68A5-ACFB769A77C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97177" y="1637366"/>
                  <a:ext cx="1562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3A8F4E1F-6217-91F4-64AF-A1AD0134AB0B}"/>
              </a:ext>
            </a:extLst>
          </p:cNvPr>
          <p:cNvGrpSpPr/>
          <p:nvPr/>
        </p:nvGrpSpPr>
        <p:grpSpPr>
          <a:xfrm>
            <a:off x="1813697" y="1624766"/>
            <a:ext cx="390600" cy="276120"/>
            <a:chOff x="1813697" y="1624766"/>
            <a:chExt cx="39060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115" name="Ink 3114">
                  <a:extLst>
                    <a:ext uri="{FF2B5EF4-FFF2-40B4-BE49-F238E27FC236}">
                      <a16:creationId xmlns:a16="http://schemas.microsoft.com/office/drawing/2014/main" id="{6D9BBEFB-5681-0292-1DBC-53F3F6AB6A9C}"/>
                    </a:ext>
                  </a:extLst>
                </p14:cNvPr>
                <p14:cNvContentPartPr/>
                <p14:nvPr/>
              </p14:nvContentPartPr>
              <p14:xfrm>
                <a:off x="1842137" y="1692446"/>
                <a:ext cx="140400" cy="32760"/>
              </p14:xfrm>
            </p:contentPart>
          </mc:Choice>
          <mc:Fallback>
            <p:pic>
              <p:nvPicPr>
                <p:cNvPr id="3115" name="Ink 3114">
                  <a:extLst>
                    <a:ext uri="{FF2B5EF4-FFF2-40B4-BE49-F238E27FC236}">
                      <a16:creationId xmlns:a16="http://schemas.microsoft.com/office/drawing/2014/main" id="{6D9BBEFB-5681-0292-1DBC-53F3F6AB6A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36017" y="1686326"/>
                  <a:ext cx="152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116" name="Ink 3115">
                  <a:extLst>
                    <a:ext uri="{FF2B5EF4-FFF2-40B4-BE49-F238E27FC236}">
                      <a16:creationId xmlns:a16="http://schemas.microsoft.com/office/drawing/2014/main" id="{82FCBBEE-24E0-6358-E7C6-04E05E544FAA}"/>
                    </a:ext>
                  </a:extLst>
                </p14:cNvPr>
                <p14:cNvContentPartPr/>
                <p14:nvPr/>
              </p14:nvContentPartPr>
              <p14:xfrm>
                <a:off x="1813697" y="1790366"/>
                <a:ext cx="175320" cy="50400"/>
              </p14:xfrm>
            </p:contentPart>
          </mc:Choice>
          <mc:Fallback>
            <p:pic>
              <p:nvPicPr>
                <p:cNvPr id="3116" name="Ink 3115">
                  <a:extLst>
                    <a:ext uri="{FF2B5EF4-FFF2-40B4-BE49-F238E27FC236}">
                      <a16:creationId xmlns:a16="http://schemas.microsoft.com/office/drawing/2014/main" id="{82FCBBEE-24E0-6358-E7C6-04E05E544FA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07577" y="1784246"/>
                  <a:ext cx="187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117" name="Ink 3116">
                  <a:extLst>
                    <a:ext uri="{FF2B5EF4-FFF2-40B4-BE49-F238E27FC236}">
                      <a16:creationId xmlns:a16="http://schemas.microsoft.com/office/drawing/2014/main" id="{6E33A542-9986-2990-842D-DF262F437614}"/>
                    </a:ext>
                  </a:extLst>
                </p14:cNvPr>
                <p14:cNvContentPartPr/>
                <p14:nvPr/>
              </p14:nvContentPartPr>
              <p14:xfrm>
                <a:off x="2173337" y="1624766"/>
                <a:ext cx="30960" cy="276120"/>
              </p14:xfrm>
            </p:contentPart>
          </mc:Choice>
          <mc:Fallback>
            <p:pic>
              <p:nvPicPr>
                <p:cNvPr id="3117" name="Ink 3116">
                  <a:extLst>
                    <a:ext uri="{FF2B5EF4-FFF2-40B4-BE49-F238E27FC236}">
                      <a16:creationId xmlns:a16="http://schemas.microsoft.com/office/drawing/2014/main" id="{6E33A542-9986-2990-842D-DF262F43761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67217" y="1618646"/>
                  <a:ext cx="432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2" name="Group 3121">
            <a:extLst>
              <a:ext uri="{FF2B5EF4-FFF2-40B4-BE49-F238E27FC236}">
                <a16:creationId xmlns:a16="http://schemas.microsoft.com/office/drawing/2014/main" id="{B2F39432-5A43-7162-04AD-45935D1D3674}"/>
              </a:ext>
            </a:extLst>
          </p:cNvPr>
          <p:cNvGrpSpPr/>
          <p:nvPr/>
        </p:nvGrpSpPr>
        <p:grpSpPr>
          <a:xfrm>
            <a:off x="2431097" y="1435046"/>
            <a:ext cx="920880" cy="438840"/>
            <a:chOff x="2431097" y="1435046"/>
            <a:chExt cx="92088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118" name="Ink 3117">
                  <a:extLst>
                    <a:ext uri="{FF2B5EF4-FFF2-40B4-BE49-F238E27FC236}">
                      <a16:creationId xmlns:a16="http://schemas.microsoft.com/office/drawing/2014/main" id="{A132799D-8857-C17B-F52A-AF5551DEA28A}"/>
                    </a:ext>
                  </a:extLst>
                </p14:cNvPr>
                <p14:cNvContentPartPr/>
                <p14:nvPr/>
              </p14:nvContentPartPr>
              <p14:xfrm>
                <a:off x="2431097" y="1679486"/>
                <a:ext cx="596880" cy="189360"/>
              </p14:xfrm>
            </p:contentPart>
          </mc:Choice>
          <mc:Fallback>
            <p:pic>
              <p:nvPicPr>
                <p:cNvPr id="3118" name="Ink 3117">
                  <a:extLst>
                    <a:ext uri="{FF2B5EF4-FFF2-40B4-BE49-F238E27FC236}">
                      <a16:creationId xmlns:a16="http://schemas.microsoft.com/office/drawing/2014/main" id="{A132799D-8857-C17B-F52A-AF5551DEA28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24977" y="1673366"/>
                  <a:ext cx="609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119" name="Ink 3118">
                  <a:extLst>
                    <a:ext uri="{FF2B5EF4-FFF2-40B4-BE49-F238E27FC236}">
                      <a16:creationId xmlns:a16="http://schemas.microsoft.com/office/drawing/2014/main" id="{84148066-135A-444C-2D00-F8BD813C0318}"/>
                    </a:ext>
                  </a:extLst>
                </p14:cNvPr>
                <p14:cNvContentPartPr/>
                <p14:nvPr/>
              </p14:nvContentPartPr>
              <p14:xfrm>
                <a:off x="3051017" y="1435046"/>
                <a:ext cx="300960" cy="438840"/>
              </p14:xfrm>
            </p:contentPart>
          </mc:Choice>
          <mc:Fallback>
            <p:pic>
              <p:nvPicPr>
                <p:cNvPr id="3119" name="Ink 3118">
                  <a:extLst>
                    <a:ext uri="{FF2B5EF4-FFF2-40B4-BE49-F238E27FC236}">
                      <a16:creationId xmlns:a16="http://schemas.microsoft.com/office/drawing/2014/main" id="{84148066-135A-444C-2D00-F8BD813C031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44897" y="1428926"/>
                  <a:ext cx="3132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120" name="Ink 3119">
                  <a:extLst>
                    <a:ext uri="{FF2B5EF4-FFF2-40B4-BE49-F238E27FC236}">
                      <a16:creationId xmlns:a16="http://schemas.microsoft.com/office/drawing/2014/main" id="{80240B8D-D48E-BC13-A7EA-4258222F2BF7}"/>
                    </a:ext>
                  </a:extLst>
                </p14:cNvPr>
                <p14:cNvContentPartPr/>
                <p14:nvPr/>
              </p14:nvContentPartPr>
              <p14:xfrm>
                <a:off x="3039857" y="1573646"/>
                <a:ext cx="171000" cy="56880"/>
              </p14:xfrm>
            </p:contentPart>
          </mc:Choice>
          <mc:Fallback>
            <p:pic>
              <p:nvPicPr>
                <p:cNvPr id="3120" name="Ink 3119">
                  <a:extLst>
                    <a:ext uri="{FF2B5EF4-FFF2-40B4-BE49-F238E27FC236}">
                      <a16:creationId xmlns:a16="http://schemas.microsoft.com/office/drawing/2014/main" id="{80240B8D-D48E-BC13-A7EA-4258222F2BF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33737" y="1567526"/>
                  <a:ext cx="183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748920A6-D592-B5CF-80E9-A432F58CAE2E}"/>
                    </a:ext>
                  </a:extLst>
                </p14:cNvPr>
                <p14:cNvContentPartPr/>
                <p14:nvPr/>
              </p14:nvContentPartPr>
              <p14:xfrm>
                <a:off x="2889017" y="1495166"/>
                <a:ext cx="96120" cy="69840"/>
              </p14:xfrm>
            </p:contentPart>
          </mc:Choice>
          <mc:Fallback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748920A6-D592-B5CF-80E9-A432F58CAE2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82897" y="1489046"/>
                  <a:ext cx="108360" cy="8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8660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93DC-EB04-8602-AE54-30106947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4E6BB-D67E-167F-FF28-D9610A266BA3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DBSCAN - Steps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C4F5F1-2348-846D-285D-A5BA1EB3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F85A120D-6CE7-31D4-7233-67336BA5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76F72-FA23-97D4-1BEB-BDC7D697AA60}"/>
              </a:ext>
            </a:extLst>
          </p:cNvPr>
          <p:cNvSpPr txBox="1"/>
          <p:nvPr/>
        </p:nvSpPr>
        <p:spPr>
          <a:xfrm>
            <a:off x="342593" y="946354"/>
            <a:ext cx="11139756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dirty="0"/>
              <a:t>Select values of Min points and epsilon, and a point randomly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altLang="en-US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dirty="0"/>
              <a:t>Check for neighbors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within distance ε: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657350" lvl="3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</a:rPr>
              <a:t>If the number of neighboring points is less than MinPts, the point is labeled as noise (for now).</a:t>
            </a:r>
          </a:p>
          <a:p>
            <a:pPr marL="1657350" lvl="3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</a:rPr>
              <a:t>If there are at least MinPts points within ε distance, the point is marked as a core point, and a new cluster is formed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Expand the cluster: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657350" lvl="3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</a:rPr>
              <a:t>All the neighbors of the core point are added to the cluster.</a:t>
            </a:r>
          </a:p>
          <a:p>
            <a:pPr marL="1657350" lvl="3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</a:rPr>
              <a:t>For each of these neighbors:</a:t>
            </a:r>
          </a:p>
          <a:p>
            <a:pPr marL="2114550" lvl="4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</a:rPr>
              <a:t>If it's a core point, its neighbors are added to the cluster recursively.</a:t>
            </a:r>
          </a:p>
          <a:p>
            <a:pPr marL="2114550" lvl="4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</a:rPr>
              <a:t>If it's not a core point, it's marked as a border point, and the expansion stops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Repeat until no more density-reachable points are left.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Move to the next unvisited point and repeat the process.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7411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EBC1-EFF5-2840-E604-08933F3F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ADE1E0-C91B-601A-C168-1AC8FE32E33D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DBSCAN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C613C4-08CA-CE06-8FF4-C8EC0D26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DA957A58-2714-4FEE-A769-044A306B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8677B-5A2F-29CF-D9E0-E32EBF3B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05" y="534257"/>
            <a:ext cx="6387297" cy="60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02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FBEC8-23F0-68BC-B6E6-4E8D911F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FB438-F7D1-5A85-D73B-9560D6D9C688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DBSCAN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8AC3CF-1395-3B33-9C99-15FF0A04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936EBE3-2714-3BB6-4B98-4D30A237C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4695C-B655-C29B-687B-6801FE26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97" y="1337567"/>
            <a:ext cx="8017160" cy="4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41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6DC68-A626-197E-9C5D-5BB16082D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1E8AE-E10B-0CC7-BDEF-D267EA3CCFEC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DBSCAN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2DC66D-879E-DCB6-CA43-BFC36A623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6E341FCA-E4F2-2E17-4C11-D151425A7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CED38E-8BE1-0ACE-8C96-82AEEC937CA3}"/>
              </a:ext>
            </a:extLst>
          </p:cNvPr>
          <p:cNvSpPr txBox="1"/>
          <p:nvPr/>
        </p:nvSpPr>
        <p:spPr>
          <a:xfrm>
            <a:off x="901557" y="1619054"/>
            <a:ext cx="74924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Advantages of DBSCAN: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find clusters of arbitrary shape and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need to specify the number of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Handles noise well.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47C2E-4317-5B39-169B-CEDAC28A66FF}"/>
              </a:ext>
            </a:extLst>
          </p:cNvPr>
          <p:cNvSpPr txBox="1"/>
          <p:nvPr/>
        </p:nvSpPr>
        <p:spPr>
          <a:xfrm>
            <a:off x="901557" y="3725257"/>
            <a:ext cx="60977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Disadvantages of DBSCAN: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Struggles with clusters of varying densities.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Sensitive to parameter choice (ε and minPts).</a:t>
            </a:r>
          </a:p>
        </p:txBody>
      </p:sp>
    </p:spTree>
    <p:extLst>
      <p:ext uri="{BB962C8B-B14F-4D97-AF65-F5344CB8AC3E}">
        <p14:creationId xmlns:p14="http://schemas.microsoft.com/office/powerpoint/2010/main" val="1050024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465F6-A5B5-0CEE-9481-68ABCAD4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B45703-8B88-9E3A-47AE-C9451D8EC314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vs DBSCAN </a:t>
            </a:r>
            <a:endParaRPr lang="en-IN" b="1" dirty="0"/>
          </a:p>
        </p:txBody>
      </p:sp>
      <p:pic>
        <p:nvPicPr>
          <p:cNvPr id="2052" name="Picture 4" descr="The Limitations of DBSCAN Clustering Which Many Often Overlook">
            <a:extLst>
              <a:ext uri="{FF2B5EF4-FFF2-40B4-BE49-F238E27FC236}">
                <a16:creationId xmlns:a16="http://schemas.microsoft.com/office/drawing/2014/main" id="{84C1ED32-3166-81D5-44E7-DFFE2EC80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4" y="1227762"/>
            <a:ext cx="6504862" cy="44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42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D47F2-D01B-4B00-0F54-8E87633E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4E774-63B9-4009-268E-9E91796358DE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Clustering Algorithm - Comparison</a:t>
            </a:r>
            <a:endParaRPr lang="en-IN" b="1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73906DA-4222-15C0-125B-B3D4A6CB1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2032"/>
              </p:ext>
            </p:extLst>
          </p:nvPr>
        </p:nvGraphicFramePr>
        <p:xfrm>
          <a:off x="832207" y="1687102"/>
          <a:ext cx="10695396" cy="41351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73849">
                  <a:extLst>
                    <a:ext uri="{9D8B030D-6E8A-4147-A177-3AD203B41FA5}">
                      <a16:colId xmlns:a16="http://schemas.microsoft.com/office/drawing/2014/main" val="1876350613"/>
                    </a:ext>
                  </a:extLst>
                </a:gridCol>
                <a:gridCol w="2673849">
                  <a:extLst>
                    <a:ext uri="{9D8B030D-6E8A-4147-A177-3AD203B41FA5}">
                      <a16:colId xmlns:a16="http://schemas.microsoft.com/office/drawing/2014/main" val="1705712851"/>
                    </a:ext>
                  </a:extLst>
                </a:gridCol>
                <a:gridCol w="2673849">
                  <a:extLst>
                    <a:ext uri="{9D8B030D-6E8A-4147-A177-3AD203B41FA5}">
                      <a16:colId xmlns:a16="http://schemas.microsoft.com/office/drawing/2014/main" val="3722649334"/>
                    </a:ext>
                  </a:extLst>
                </a:gridCol>
                <a:gridCol w="2673849">
                  <a:extLst>
                    <a:ext uri="{9D8B030D-6E8A-4147-A177-3AD203B41FA5}">
                      <a16:colId xmlns:a16="http://schemas.microsoft.com/office/drawing/2014/main" val="326271555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K-Means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Agglomerative Clustering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DBSCAN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205705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Cluster Shape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Spherical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Arbitrary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Arbitrary (density-based)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230189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Initialization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Random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No random initialization needed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No random initialization needed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278704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Number of Clusters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Pre-specified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Determined via dendrogram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Determined automatically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37751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Handling Outliers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Poor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Better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Excellent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31407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Performance on Large Datasets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Good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Slow (due to pairwise distance)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Good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19982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Interpretability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Easy (centroids)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Moderate (dendrogram)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Moderate (density clusters)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52290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Type of Clustering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Partition-based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Hierarchical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Density-based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5499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483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42FFC-45C5-587A-76F4-726732E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90431-B4C7-D2CF-31E1-0A4F251C93AE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Clustering Algorithm - Choice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E2E91-A8EA-A038-6F04-71A946DCD934}"/>
              </a:ext>
            </a:extLst>
          </p:cNvPr>
          <p:cNvSpPr txBox="1"/>
          <p:nvPr/>
        </p:nvSpPr>
        <p:spPr>
          <a:xfrm>
            <a:off x="986319" y="1307910"/>
            <a:ext cx="10150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Use K-Means if: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is well-separated and compact (e.g., spherical clusters).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You need a fast and scalable solution.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number of clusters is known beforehand.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Use Agglomerative Clustering if: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You want a hierarchy of clusters (e.g., for exploratory analysis).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You have small to medium-sized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shapes may not be spherical.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Use DBSCAN if: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You have clusters of arbitrary shape and varying density.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You want to detect outliers efficiently.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number of clusters is unknown.</a:t>
            </a:r>
          </a:p>
        </p:txBody>
      </p:sp>
    </p:spTree>
    <p:extLst>
      <p:ext uri="{BB962C8B-B14F-4D97-AF65-F5344CB8AC3E}">
        <p14:creationId xmlns:p14="http://schemas.microsoft.com/office/powerpoint/2010/main" val="4073796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04B63-70D5-A164-C737-D7E5E5C3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12AC23-2268-79ED-150D-C7CAB1DD319E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Clustering Applications</a:t>
            </a:r>
            <a:endParaRPr lang="en-IN" b="1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BCD59AF-709A-7BC1-119C-DCDF70198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196803"/>
              </p:ext>
            </p:extLst>
          </p:nvPr>
        </p:nvGraphicFramePr>
        <p:xfrm>
          <a:off x="851043" y="1623995"/>
          <a:ext cx="10489914" cy="402566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496638">
                  <a:extLst>
                    <a:ext uri="{9D8B030D-6E8A-4147-A177-3AD203B41FA5}">
                      <a16:colId xmlns:a16="http://schemas.microsoft.com/office/drawing/2014/main" val="2781420187"/>
                    </a:ext>
                  </a:extLst>
                </a:gridCol>
                <a:gridCol w="3496638">
                  <a:extLst>
                    <a:ext uri="{9D8B030D-6E8A-4147-A177-3AD203B41FA5}">
                      <a16:colId xmlns:a16="http://schemas.microsoft.com/office/drawing/2014/main" val="1422637747"/>
                    </a:ext>
                  </a:extLst>
                </a:gridCol>
                <a:gridCol w="3496638">
                  <a:extLst>
                    <a:ext uri="{9D8B030D-6E8A-4147-A177-3AD203B41FA5}">
                      <a16:colId xmlns:a16="http://schemas.microsoft.com/office/drawing/2014/main" val="4145369194"/>
                    </a:ext>
                  </a:extLst>
                </a:gridCol>
              </a:tblGrid>
              <a:tr h="1813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effectLst/>
                        </a:rPr>
                        <a:t>Application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effectLst/>
                        </a:rPr>
                        <a:t>Preferred Clustering Algorithm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effectLst/>
                        </a:rPr>
                        <a:t>Reason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extLst>
                  <a:ext uri="{0D108BD9-81ED-4DB2-BD59-A6C34878D82A}">
                    <a16:rowId xmlns:a16="http://schemas.microsoft.com/office/drawing/2014/main" val="667302583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Customer Segmentation (Retail, Banking, etc.)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K-Means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Handles large datasets efficiently, assumes well-separated clusters, and provides clear segment centroids.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extLst>
                  <a:ext uri="{0D108BD9-81ED-4DB2-BD59-A6C34878D82A}">
                    <a16:rowId xmlns:a16="http://schemas.microsoft.com/office/drawing/2014/main" val="822066176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Geographic Clustering (Crime Hotspots, Epidemic Spread)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effectLst/>
                        </a:rPr>
                        <a:t>DBSCAN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Handles spatial data well, detects clusters of arbitrary shape, and ignores noise (outliers).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extLst>
                  <a:ext uri="{0D108BD9-81ED-4DB2-BD59-A6C34878D82A}">
                    <a16:rowId xmlns:a16="http://schemas.microsoft.com/office/drawing/2014/main" val="227133716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Customer Churn Prediction (Telecom, SaaS)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K-Means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Provides well-defined, compact customer groups, enabling actionable insights.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extLst>
                  <a:ext uri="{0D108BD9-81ED-4DB2-BD59-A6C34878D82A}">
                    <a16:rowId xmlns:a16="http://schemas.microsoft.com/office/drawing/2014/main" val="302274526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effectLst/>
                        </a:rPr>
                        <a:t>Traffic Pattern Analysis (Transportation Planning)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effectLst/>
                        </a:rPr>
                        <a:t>DBSCAN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Works well with spatial-temporal data, handles noise and complex traffic clusters effectively.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extLst>
                  <a:ext uri="{0D108BD9-81ED-4DB2-BD59-A6C34878D82A}">
                    <a16:rowId xmlns:a16="http://schemas.microsoft.com/office/drawing/2014/main" val="2068785425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Hierarchy of Product Categories (E-commerce, Store layout)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effectLst/>
                        </a:rPr>
                        <a:t>Hierarchical Clustering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Builds a natural tree-like structure for product classifications.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extLst>
                  <a:ext uri="{0D108BD9-81ED-4DB2-BD59-A6C34878D82A}">
                    <a16:rowId xmlns:a16="http://schemas.microsoft.com/office/drawing/2014/main" val="338691898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effectLst/>
                        </a:rPr>
                        <a:t>Climate Zone Classification (Meteorology)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effectLst/>
                        </a:rPr>
                        <a:t>DBSCAN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Identifies irregular climate regions with different density distributions.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/>
                </a:tc>
                <a:extLst>
                  <a:ext uri="{0D108BD9-81ED-4DB2-BD59-A6C34878D82A}">
                    <a16:rowId xmlns:a16="http://schemas.microsoft.com/office/drawing/2014/main" val="83569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29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4FA1CA-40C2-13C5-8293-627A42863B0A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Cluster Profiling</a:t>
            </a:r>
            <a:endParaRPr lang="en-IN" b="1" dirty="0"/>
          </a:p>
        </p:txBody>
      </p:sp>
      <p:pic>
        <p:nvPicPr>
          <p:cNvPr id="1026" name="Picture 2" descr="Practical Steps and Considerations to Successfully Profile your Customer  Base | by Diego Usai | Towards Data Science">
            <a:extLst>
              <a:ext uri="{FF2B5EF4-FFF2-40B4-BE49-F238E27FC236}">
                <a16:creationId xmlns:a16="http://schemas.microsoft.com/office/drawing/2014/main" id="{613F90DD-0FBE-042E-ECE3-EA3057F7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0" y="1993185"/>
            <a:ext cx="4920378" cy="38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 - Meaning of this Cluster Analysis - Cross Validated">
            <a:extLst>
              <a:ext uri="{FF2B5EF4-FFF2-40B4-BE49-F238E27FC236}">
                <a16:creationId xmlns:a16="http://schemas.microsoft.com/office/drawing/2014/main" id="{9037B8B1-BFBB-C18A-875F-55DF2DC7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71" y="1993185"/>
            <a:ext cx="3987069" cy="38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5A0F1-10A1-A781-C957-CEE35A08859F}"/>
              </a:ext>
            </a:extLst>
          </p:cNvPr>
          <p:cNvSpPr txBox="1"/>
          <p:nvPr/>
        </p:nvSpPr>
        <p:spPr>
          <a:xfrm>
            <a:off x="911830" y="989995"/>
            <a:ext cx="99171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Google Sans"/>
              </a:rPr>
              <a:t>Cluster profiling is a tool that helps validate if groups formed by clustering techniques are relevant to a business. It can also help understand how customers are grouped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0779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DF889-6ADA-3F55-23FC-5B9E54C39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5D34E-3ECD-F04E-5B25-28DE6565B298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Terminology</a:t>
            </a:r>
            <a:endParaRPr lang="en-IN" b="1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04688FB-4D4B-9B4C-FB81-CECEE928963C}"/>
              </a:ext>
            </a:extLst>
          </p:cNvPr>
          <p:cNvGrpSpPr/>
          <p:nvPr/>
        </p:nvGrpSpPr>
        <p:grpSpPr>
          <a:xfrm>
            <a:off x="7217297" y="1156920"/>
            <a:ext cx="2895840" cy="2347560"/>
            <a:chOff x="7217297" y="1156920"/>
            <a:chExt cx="2895840" cy="23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09B6B44-11C5-6DF8-28D6-84EBF2C8B5C2}"/>
                    </a:ext>
                  </a:extLst>
                </p14:cNvPr>
                <p14:cNvContentPartPr/>
                <p14:nvPr/>
              </p14:nvContentPartPr>
              <p14:xfrm>
                <a:off x="7360217" y="1216320"/>
                <a:ext cx="2619360" cy="2288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09B6B44-11C5-6DF8-28D6-84EBF2C8B5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4097" y="1210200"/>
                  <a:ext cx="2631600" cy="23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69BDB2E-3C0B-E913-88E9-FDDEC667FE72}"/>
                    </a:ext>
                  </a:extLst>
                </p14:cNvPr>
                <p14:cNvContentPartPr/>
                <p14:nvPr/>
              </p14:nvContentPartPr>
              <p14:xfrm>
                <a:off x="7217297" y="1171320"/>
                <a:ext cx="377280" cy="170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69BDB2E-3C0B-E913-88E9-FDDEC667FE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11177" y="1165200"/>
                  <a:ext cx="389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6841D2F-E92A-B4CB-DA4E-14A71885A959}"/>
                    </a:ext>
                  </a:extLst>
                </p14:cNvPr>
                <p14:cNvContentPartPr/>
                <p14:nvPr/>
              </p14:nvContentPartPr>
              <p14:xfrm>
                <a:off x="7979057" y="1713840"/>
                <a:ext cx="43560" cy="78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6841D2F-E92A-B4CB-DA4E-14A71885A9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2937" y="1707720"/>
                  <a:ext cx="55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209A986-08E3-E68D-B41F-2BD914D445B8}"/>
                    </a:ext>
                  </a:extLst>
                </p14:cNvPr>
                <p14:cNvContentPartPr/>
                <p14:nvPr/>
              </p14:nvContentPartPr>
              <p14:xfrm>
                <a:off x="7859177" y="1196880"/>
                <a:ext cx="43200" cy="233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209A986-08E3-E68D-B41F-2BD914D445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53057" y="1190760"/>
                  <a:ext cx="55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392469-B8C0-E219-8AAD-B4AB589C87DF}"/>
                    </a:ext>
                  </a:extLst>
                </p14:cNvPr>
                <p14:cNvContentPartPr/>
                <p14:nvPr/>
              </p14:nvContentPartPr>
              <p14:xfrm>
                <a:off x="7959977" y="1390200"/>
                <a:ext cx="62280" cy="146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392469-B8C0-E219-8AAD-B4AB589C87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53857" y="1384080"/>
                  <a:ext cx="74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A678F1F-DB04-C087-5AF6-5EB61F196142}"/>
                    </a:ext>
                  </a:extLst>
                </p14:cNvPr>
                <p14:cNvContentPartPr/>
                <p14:nvPr/>
              </p14:nvContentPartPr>
              <p14:xfrm>
                <a:off x="8081657" y="1244400"/>
                <a:ext cx="259560" cy="246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A678F1F-DB04-C087-5AF6-5EB61F1961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75537" y="1238280"/>
                  <a:ext cx="271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7F09348-5599-9B0D-0D12-15D72CED6740}"/>
                    </a:ext>
                  </a:extLst>
                </p14:cNvPr>
                <p14:cNvContentPartPr/>
                <p14:nvPr/>
              </p14:nvContentPartPr>
              <p14:xfrm>
                <a:off x="8362457" y="1219200"/>
                <a:ext cx="116640" cy="233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7F09348-5599-9B0D-0D12-15D72CED67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6337" y="1213080"/>
                  <a:ext cx="128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3C803C7-C9FF-640E-3CAE-4F5A6CDD8EFE}"/>
                    </a:ext>
                  </a:extLst>
                </p14:cNvPr>
                <p14:cNvContentPartPr/>
                <p14:nvPr/>
              </p14:nvContentPartPr>
              <p14:xfrm>
                <a:off x="7764497" y="1156920"/>
                <a:ext cx="106560" cy="373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3C803C7-C9FF-640E-3CAE-4F5A6CDD8E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8377" y="1150800"/>
                  <a:ext cx="1188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5278097-1EDC-FA88-14E3-DF5A8BBCFF1D}"/>
                    </a:ext>
                  </a:extLst>
                </p14:cNvPr>
                <p14:cNvContentPartPr/>
                <p14:nvPr/>
              </p14:nvContentPartPr>
              <p14:xfrm>
                <a:off x="9023057" y="2473800"/>
                <a:ext cx="49320" cy="69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5278097-1EDC-FA88-14E3-DF5A8BBCFF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16937" y="2467680"/>
                  <a:ext cx="61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733238-3A56-3060-43F2-391303BC1E38}"/>
                    </a:ext>
                  </a:extLst>
                </p14:cNvPr>
                <p14:cNvContentPartPr/>
                <p14:nvPr/>
              </p14:nvContentPartPr>
              <p14:xfrm>
                <a:off x="9272537" y="2424480"/>
                <a:ext cx="282600" cy="214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733238-3A56-3060-43F2-391303BC1E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66417" y="2418360"/>
                  <a:ext cx="294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9A011AD-3650-2F17-4EDF-7890644A1938}"/>
                    </a:ext>
                  </a:extLst>
                </p14:cNvPr>
                <p14:cNvContentPartPr/>
                <p14:nvPr/>
              </p14:nvContentPartPr>
              <p14:xfrm>
                <a:off x="9618857" y="2594760"/>
                <a:ext cx="52560" cy="170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9A011AD-3650-2F17-4EDF-7890644A19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2737" y="2588640"/>
                  <a:ext cx="64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3FBDA8-7A4B-3E96-DED2-D1BFD887EF58}"/>
                    </a:ext>
                  </a:extLst>
                </p14:cNvPr>
                <p14:cNvContentPartPr/>
                <p14:nvPr/>
              </p14:nvContentPartPr>
              <p14:xfrm>
                <a:off x="9831257" y="2429880"/>
                <a:ext cx="43920" cy="235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3FBDA8-7A4B-3E96-DED2-D1BFD887EF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25137" y="2423760"/>
                  <a:ext cx="56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BCAA50-005B-D0AD-F87D-CDB2605387CD}"/>
                    </a:ext>
                  </a:extLst>
                </p14:cNvPr>
                <p14:cNvContentPartPr/>
                <p14:nvPr/>
              </p14:nvContentPartPr>
              <p14:xfrm>
                <a:off x="9994337" y="2357160"/>
                <a:ext cx="118800" cy="366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BCAA50-005B-D0AD-F87D-CDB2605387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88217" y="2351040"/>
                  <a:ext cx="1310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1707472-E675-FEF2-DE84-6C030C952ED4}"/>
                    </a:ext>
                  </a:extLst>
                </p14:cNvPr>
                <p14:cNvContentPartPr/>
                <p14:nvPr/>
              </p14:nvContentPartPr>
              <p14:xfrm>
                <a:off x="9256337" y="2372280"/>
                <a:ext cx="136440" cy="407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1707472-E675-FEF2-DE84-6C030C952ED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50217" y="2366160"/>
                  <a:ext cx="1486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D412C2-A494-63A6-039F-33D8975C87D3}"/>
                    </a:ext>
                  </a:extLst>
                </p14:cNvPr>
                <p14:cNvContentPartPr/>
                <p14:nvPr/>
              </p14:nvContentPartPr>
              <p14:xfrm>
                <a:off x="8011457" y="1794480"/>
                <a:ext cx="144000" cy="107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D412C2-A494-63A6-039F-33D8975C87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05337" y="1788360"/>
                  <a:ext cx="156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9C5CA0A-FD59-6A72-0CD2-0CFEE92A6762}"/>
                    </a:ext>
                  </a:extLst>
                </p14:cNvPr>
                <p14:cNvContentPartPr/>
                <p14:nvPr/>
              </p14:nvContentPartPr>
              <p14:xfrm>
                <a:off x="8237537" y="1961520"/>
                <a:ext cx="58680" cy="73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9C5CA0A-FD59-6A72-0CD2-0CFEE92A67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31417" y="1955400"/>
                  <a:ext cx="70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63E9CC-5BF4-6D42-6B24-9CF0B264B23C}"/>
                    </a:ext>
                  </a:extLst>
                </p14:cNvPr>
                <p14:cNvContentPartPr/>
                <p14:nvPr/>
              </p14:nvContentPartPr>
              <p14:xfrm>
                <a:off x="8380457" y="2082120"/>
                <a:ext cx="86400" cy="97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63E9CC-5BF4-6D42-6B24-9CF0B264B2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74337" y="2076000"/>
                  <a:ext cx="98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B57EAC3-6301-5A62-736C-2C08E413C1B6}"/>
                    </a:ext>
                  </a:extLst>
                </p14:cNvPr>
                <p14:cNvContentPartPr/>
                <p14:nvPr/>
              </p14:nvContentPartPr>
              <p14:xfrm>
                <a:off x="8530937" y="2225760"/>
                <a:ext cx="90720" cy="94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B57EAC3-6301-5A62-736C-2C08E413C1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24817" y="2219640"/>
                  <a:ext cx="102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1D76CB3-8DDA-581A-2EC9-46B7203659D0}"/>
                    </a:ext>
                  </a:extLst>
                </p14:cNvPr>
                <p14:cNvContentPartPr/>
                <p14:nvPr/>
              </p14:nvContentPartPr>
              <p14:xfrm>
                <a:off x="8700137" y="2364720"/>
                <a:ext cx="87480" cy="68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1D76CB3-8DDA-581A-2EC9-46B7203659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94017" y="2358600"/>
                  <a:ext cx="99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107D9A4-4526-27C8-6B11-9239CD5D99BB}"/>
                    </a:ext>
                  </a:extLst>
                </p14:cNvPr>
                <p14:cNvContentPartPr/>
                <p14:nvPr/>
              </p14:nvContentPartPr>
              <p14:xfrm>
                <a:off x="8857457" y="2459760"/>
                <a:ext cx="73800" cy="62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107D9A4-4526-27C8-6B11-9239CD5D99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51337" y="2453640"/>
                  <a:ext cx="86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241702-D3DE-EE73-5644-C309F2275AF4}"/>
                    </a:ext>
                  </a:extLst>
                </p14:cNvPr>
                <p14:cNvContentPartPr/>
                <p14:nvPr/>
              </p14:nvContentPartPr>
              <p14:xfrm>
                <a:off x="9004337" y="2554440"/>
                <a:ext cx="84600" cy="46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241702-D3DE-EE73-5644-C309F2275A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98217" y="2548320"/>
                  <a:ext cx="968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E8C896-FA8E-7A02-3A08-1DB8A33AB8DE}"/>
              </a:ext>
            </a:extLst>
          </p:cNvPr>
          <p:cNvGrpSpPr/>
          <p:nvPr/>
        </p:nvGrpSpPr>
        <p:grpSpPr>
          <a:xfrm>
            <a:off x="7979057" y="1791960"/>
            <a:ext cx="1126800" cy="888840"/>
            <a:chOff x="7979057" y="1791960"/>
            <a:chExt cx="1126800" cy="88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8E8D531-2771-7B2D-DE50-264CB8E9F708}"/>
                    </a:ext>
                  </a:extLst>
                </p14:cNvPr>
                <p14:cNvContentPartPr/>
                <p14:nvPr/>
              </p14:nvContentPartPr>
              <p14:xfrm>
                <a:off x="7997057" y="1791960"/>
                <a:ext cx="36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8E8D531-2771-7B2D-DE50-264CB8E9F7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90937" y="17858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937EC1-F442-7AC9-4E8E-C087000E0620}"/>
                    </a:ext>
                  </a:extLst>
                </p14:cNvPr>
                <p14:cNvContentPartPr/>
                <p14:nvPr/>
              </p14:nvContentPartPr>
              <p14:xfrm>
                <a:off x="8014697" y="1791960"/>
                <a:ext cx="360" cy="36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937EC1-F442-7AC9-4E8E-C087000E06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08577" y="1785840"/>
                  <a:ext cx="12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C5DBCA4-65F7-2C06-3100-F4AEA1CC86E3}"/>
                    </a:ext>
                  </a:extLst>
                </p14:cNvPr>
                <p14:cNvContentPartPr/>
                <p14:nvPr/>
              </p14:nvContentPartPr>
              <p14:xfrm>
                <a:off x="8028017" y="1848120"/>
                <a:ext cx="8640" cy="30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C5DBCA4-65F7-2C06-3100-F4AEA1CC86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21897" y="1842000"/>
                  <a:ext cx="20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6913F11-C805-B51F-0CCE-762EF421E68F}"/>
                    </a:ext>
                  </a:extLst>
                </p14:cNvPr>
                <p14:cNvContentPartPr/>
                <p14:nvPr/>
              </p14:nvContentPartPr>
              <p14:xfrm>
                <a:off x="8006057" y="1811760"/>
                <a:ext cx="360" cy="60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6913F11-C805-B51F-0CCE-762EF421E68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99937" y="1805640"/>
                  <a:ext cx="12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D64444-795B-5AA4-D128-F62ADC58B17A}"/>
                    </a:ext>
                  </a:extLst>
                </p14:cNvPr>
                <p14:cNvContentPartPr/>
                <p14:nvPr/>
              </p14:nvContentPartPr>
              <p14:xfrm>
                <a:off x="8006057" y="1855320"/>
                <a:ext cx="22320" cy="66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D64444-795B-5AA4-D128-F62ADC58B1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99937" y="1849200"/>
                  <a:ext cx="34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69F93E5-BE7E-7D40-3FD8-801A359A30EF}"/>
                    </a:ext>
                  </a:extLst>
                </p14:cNvPr>
                <p14:cNvContentPartPr/>
                <p14:nvPr/>
              </p14:nvContentPartPr>
              <p14:xfrm>
                <a:off x="8022617" y="1941360"/>
                <a:ext cx="360" cy="37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69F93E5-BE7E-7D40-3FD8-801A359A30E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16497" y="1935240"/>
                  <a:ext cx="12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34C8969-2EA2-4542-403E-3FC648C2CD79}"/>
                    </a:ext>
                  </a:extLst>
                </p14:cNvPr>
                <p14:cNvContentPartPr/>
                <p14:nvPr/>
              </p14:nvContentPartPr>
              <p14:xfrm>
                <a:off x="7992377" y="2004000"/>
                <a:ext cx="14400" cy="77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34C8969-2EA2-4542-403E-3FC648C2CD7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86257" y="1997880"/>
                  <a:ext cx="26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8FD6186-05D2-C97B-EDC0-18325E2069EA}"/>
                    </a:ext>
                  </a:extLst>
                </p14:cNvPr>
                <p14:cNvContentPartPr/>
                <p14:nvPr/>
              </p14:nvContentPartPr>
              <p14:xfrm>
                <a:off x="7992377" y="2083200"/>
                <a:ext cx="360" cy="60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8FD6186-05D2-C97B-EDC0-18325E2069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86257" y="2077080"/>
                  <a:ext cx="12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D21684-44D2-9EF7-BC6F-56CEF49CD110}"/>
                    </a:ext>
                  </a:extLst>
                </p14:cNvPr>
                <p14:cNvContentPartPr/>
                <p14:nvPr/>
              </p14:nvContentPartPr>
              <p14:xfrm>
                <a:off x="7979417" y="2181480"/>
                <a:ext cx="27720" cy="124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D21684-44D2-9EF7-BC6F-56CEF49CD1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3297" y="2175360"/>
                  <a:ext cx="39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1BF3BE9-BB2B-9BD8-1E18-C309A50C7DBF}"/>
                    </a:ext>
                  </a:extLst>
                </p14:cNvPr>
                <p14:cNvContentPartPr/>
                <p14:nvPr/>
              </p14:nvContentPartPr>
              <p14:xfrm>
                <a:off x="7994897" y="2323320"/>
                <a:ext cx="11880" cy="88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1BF3BE9-BB2B-9BD8-1E18-C309A50C7D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88777" y="2317200"/>
                  <a:ext cx="24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37789CA-6569-D72E-4FDD-C2956E5D0A05}"/>
                    </a:ext>
                  </a:extLst>
                </p14:cNvPr>
                <p14:cNvContentPartPr/>
                <p14:nvPr/>
              </p14:nvContentPartPr>
              <p14:xfrm>
                <a:off x="7979057" y="2433840"/>
                <a:ext cx="360" cy="31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37789CA-6569-D72E-4FDD-C2956E5D0A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72937" y="2427720"/>
                  <a:ext cx="12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D1BDF4-22CD-EE27-DD47-9BE6FFCDBCAB}"/>
                    </a:ext>
                  </a:extLst>
                </p14:cNvPr>
                <p14:cNvContentPartPr/>
                <p14:nvPr/>
              </p14:nvContentPartPr>
              <p14:xfrm>
                <a:off x="7979057" y="2522040"/>
                <a:ext cx="12600" cy="69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D1BDF4-22CD-EE27-DD47-9BE6FFCDBC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72937" y="2515920"/>
                  <a:ext cx="24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1FCB141-0614-3EE9-33AC-6E781A2D4818}"/>
                    </a:ext>
                  </a:extLst>
                </p14:cNvPr>
                <p14:cNvContentPartPr/>
                <p14:nvPr/>
              </p14:nvContentPartPr>
              <p14:xfrm>
                <a:off x="8012897" y="2610600"/>
                <a:ext cx="9720" cy="56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1FCB141-0614-3EE9-33AC-6E781A2D481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06777" y="2604480"/>
                  <a:ext cx="21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5C1A2E0-CA2F-367C-B9FF-87E4660F5350}"/>
                    </a:ext>
                  </a:extLst>
                </p14:cNvPr>
                <p14:cNvContentPartPr/>
                <p14:nvPr/>
              </p14:nvContentPartPr>
              <p14:xfrm>
                <a:off x="8021897" y="2670360"/>
                <a:ext cx="360" cy="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5C1A2E0-CA2F-367C-B9FF-87E4660F53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15777" y="26642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1ECF813-4653-E78D-8EC0-AD96FB111C78}"/>
                    </a:ext>
                  </a:extLst>
                </p14:cNvPr>
                <p14:cNvContentPartPr/>
                <p14:nvPr/>
              </p14:nvContentPartPr>
              <p14:xfrm>
                <a:off x="8085257" y="2649840"/>
                <a:ext cx="82080" cy="10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1ECF813-4653-E78D-8EC0-AD96FB111C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079137" y="2643720"/>
                  <a:ext cx="94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D11A90-8454-39A7-7B61-8ADCB3CF84D3}"/>
                    </a:ext>
                  </a:extLst>
                </p14:cNvPr>
                <p14:cNvContentPartPr/>
                <p14:nvPr/>
              </p14:nvContentPartPr>
              <p14:xfrm>
                <a:off x="8294777" y="2662800"/>
                <a:ext cx="131760" cy="18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D11A90-8454-39A7-7B61-8ADCB3CF84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288657" y="2656680"/>
                  <a:ext cx="144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4F896DA-6395-C8BE-8A2A-98EF1F71EF71}"/>
                    </a:ext>
                  </a:extLst>
                </p14:cNvPr>
                <p14:cNvContentPartPr/>
                <p14:nvPr/>
              </p14:nvContentPartPr>
              <p14:xfrm>
                <a:off x="8542457" y="2652360"/>
                <a:ext cx="110160" cy="15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4F896DA-6395-C8BE-8A2A-98EF1F71EF7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36337" y="2646240"/>
                  <a:ext cx="122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387E240-586B-54C5-A1F4-A9D6CA5CE548}"/>
                    </a:ext>
                  </a:extLst>
                </p14:cNvPr>
                <p14:cNvContentPartPr/>
                <p14:nvPr/>
              </p14:nvContentPartPr>
              <p14:xfrm>
                <a:off x="8735057" y="2626440"/>
                <a:ext cx="116280" cy="19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387E240-586B-54C5-A1F4-A9D6CA5CE54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28937" y="2620320"/>
                  <a:ext cx="12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A9ABE05-9ECB-E8BD-0C77-CF2B26BCC90F}"/>
                    </a:ext>
                  </a:extLst>
                </p14:cNvPr>
                <p14:cNvContentPartPr/>
                <p14:nvPr/>
              </p14:nvContentPartPr>
              <p14:xfrm>
                <a:off x="8880857" y="2616000"/>
                <a:ext cx="114480" cy="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A9ABE05-9ECB-E8BD-0C77-CF2B26BCC90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74737" y="2609880"/>
                  <a:ext cx="126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3A6F309-8D00-71BB-792B-9BD10A96BB99}"/>
                    </a:ext>
                  </a:extLst>
                </p14:cNvPr>
                <p14:cNvContentPartPr/>
                <p14:nvPr/>
              </p14:nvContentPartPr>
              <p14:xfrm>
                <a:off x="9009377" y="2612760"/>
                <a:ext cx="96480" cy="6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3A6F309-8D00-71BB-792B-9BD10A96BB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03257" y="2606640"/>
                  <a:ext cx="108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41860EA-0F97-BAD4-B2EA-3850DED7FBD9}"/>
                    </a:ext>
                  </a:extLst>
                </p14:cNvPr>
                <p14:cNvContentPartPr/>
                <p14:nvPr/>
              </p14:nvContentPartPr>
              <p14:xfrm>
                <a:off x="9041057" y="2607000"/>
                <a:ext cx="11880" cy="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41860EA-0F97-BAD4-B2EA-3850DED7FBD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34937" y="2600880"/>
                  <a:ext cx="2412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3D94BD2-E4DF-EC4A-6469-A403BD5A24EC}"/>
              </a:ext>
            </a:extLst>
          </p:cNvPr>
          <p:cNvGrpSpPr/>
          <p:nvPr/>
        </p:nvGrpSpPr>
        <p:grpSpPr>
          <a:xfrm>
            <a:off x="441017" y="1297680"/>
            <a:ext cx="3518280" cy="372960"/>
            <a:chOff x="441017" y="1297680"/>
            <a:chExt cx="351828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C7939D9-207C-8A65-F951-03856947C07E}"/>
                    </a:ext>
                  </a:extLst>
                </p14:cNvPr>
                <p14:cNvContentPartPr/>
                <p14:nvPr/>
              </p14:nvContentPartPr>
              <p14:xfrm>
                <a:off x="441017" y="1366440"/>
                <a:ext cx="310320" cy="246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C7939D9-207C-8A65-F951-03856947C07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4897" y="1360320"/>
                  <a:ext cx="322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9E299C-4144-D20C-2B3D-F62713E53D82}"/>
                    </a:ext>
                  </a:extLst>
                </p14:cNvPr>
                <p14:cNvContentPartPr/>
                <p14:nvPr/>
              </p14:nvContentPartPr>
              <p14:xfrm>
                <a:off x="814697" y="1478040"/>
                <a:ext cx="426240" cy="171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9E299C-4144-D20C-2B3D-F62713E53D8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8577" y="1471920"/>
                  <a:ext cx="438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1F0C1C6-44F9-C55B-D5AE-2D7F5905D751}"/>
                    </a:ext>
                  </a:extLst>
                </p14:cNvPr>
                <p14:cNvContentPartPr/>
                <p14:nvPr/>
              </p14:nvContentPartPr>
              <p14:xfrm>
                <a:off x="1230137" y="1351680"/>
                <a:ext cx="563760" cy="308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1F0C1C6-44F9-C55B-D5AE-2D7F5905D75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24017" y="1345560"/>
                  <a:ext cx="576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8EDF19F-F094-CEE4-425A-CA789D99F896}"/>
                    </a:ext>
                  </a:extLst>
                </p14:cNvPr>
                <p14:cNvContentPartPr/>
                <p14:nvPr/>
              </p14:nvContentPartPr>
              <p14:xfrm>
                <a:off x="1580417" y="1456800"/>
                <a:ext cx="744840" cy="167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8EDF19F-F094-CEE4-425A-CA789D99F89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74297" y="1450680"/>
                  <a:ext cx="757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6C2169B-2F6A-45F3-1EF1-568862A5E2D2}"/>
                    </a:ext>
                  </a:extLst>
                </p14:cNvPr>
                <p14:cNvContentPartPr/>
                <p14:nvPr/>
              </p14:nvContentPartPr>
              <p14:xfrm>
                <a:off x="2466017" y="1297680"/>
                <a:ext cx="239760" cy="372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6C2169B-2F6A-45F3-1EF1-568862A5E2D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59897" y="1291560"/>
                  <a:ext cx="2520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55E80D3-23B0-9890-4426-8BF1B90D2079}"/>
                    </a:ext>
                  </a:extLst>
                </p14:cNvPr>
                <p14:cNvContentPartPr/>
                <p14:nvPr/>
              </p14:nvContentPartPr>
              <p14:xfrm>
                <a:off x="2754017" y="1325040"/>
                <a:ext cx="1205280" cy="345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55E80D3-23B0-9890-4426-8BF1B90D207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47897" y="1318920"/>
                  <a:ext cx="12175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B34412F-069D-20C9-5555-49FE37F72A82}"/>
                    </a:ext>
                  </a:extLst>
                </p14:cNvPr>
                <p14:cNvContentPartPr/>
                <p14:nvPr/>
              </p14:nvContentPartPr>
              <p14:xfrm>
                <a:off x="2864897" y="1326840"/>
                <a:ext cx="158760" cy="10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B34412F-069D-20C9-5555-49FE37F72A8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58777" y="1320720"/>
                  <a:ext cx="1710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E05EAE1-026E-FA61-D8F8-F17E38DCCAAC}"/>
              </a:ext>
            </a:extLst>
          </p:cNvPr>
          <p:cNvGrpSpPr/>
          <p:nvPr/>
        </p:nvGrpSpPr>
        <p:grpSpPr>
          <a:xfrm>
            <a:off x="1168937" y="2063400"/>
            <a:ext cx="178920" cy="88920"/>
            <a:chOff x="1168937" y="2063400"/>
            <a:chExt cx="178920" cy="8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CED19A3-B95F-B276-9744-4A84EB097C21}"/>
                    </a:ext>
                  </a:extLst>
                </p14:cNvPr>
                <p14:cNvContentPartPr/>
                <p14:nvPr/>
              </p14:nvContentPartPr>
              <p14:xfrm>
                <a:off x="1168937" y="2063400"/>
                <a:ext cx="17892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CED19A3-B95F-B276-9744-4A84EB097C2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62817" y="2057280"/>
                  <a:ext cx="191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160889A-EF35-E68F-A073-E948E0544D8C}"/>
                    </a:ext>
                  </a:extLst>
                </p14:cNvPr>
                <p14:cNvContentPartPr/>
                <p14:nvPr/>
              </p14:nvContentPartPr>
              <p14:xfrm>
                <a:off x="1222937" y="2120640"/>
                <a:ext cx="124920" cy="31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160889A-EF35-E68F-A073-E948E0544D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16817" y="2114520"/>
                  <a:ext cx="1371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F95B9B2-99C0-45C1-ECD0-80054C5F2CE8}"/>
              </a:ext>
            </a:extLst>
          </p:cNvPr>
          <p:cNvGrpSpPr/>
          <p:nvPr/>
        </p:nvGrpSpPr>
        <p:grpSpPr>
          <a:xfrm>
            <a:off x="492857" y="3163920"/>
            <a:ext cx="3584880" cy="349200"/>
            <a:chOff x="492857" y="3163920"/>
            <a:chExt cx="358488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C126642-1969-27AA-7F18-2340CE48203B}"/>
                    </a:ext>
                  </a:extLst>
                </p14:cNvPr>
                <p14:cNvContentPartPr/>
                <p14:nvPr/>
              </p14:nvContentPartPr>
              <p14:xfrm>
                <a:off x="492857" y="3198840"/>
                <a:ext cx="426240" cy="298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C126642-1969-27AA-7F18-2340CE48203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6737" y="3192720"/>
                  <a:ext cx="4384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4EF3063-DEFF-3198-4724-CA931C457817}"/>
                    </a:ext>
                  </a:extLst>
                </p14:cNvPr>
                <p14:cNvContentPartPr/>
                <p14:nvPr/>
              </p14:nvContentPartPr>
              <p14:xfrm>
                <a:off x="956537" y="3261840"/>
                <a:ext cx="396720" cy="251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4EF3063-DEFF-3198-4724-CA931C4578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0417" y="3255720"/>
                  <a:ext cx="408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B4E8D51-A97B-A2CE-7C17-BF6AD5997BBA}"/>
                    </a:ext>
                  </a:extLst>
                </p14:cNvPr>
                <p14:cNvContentPartPr/>
                <p14:nvPr/>
              </p14:nvContentPartPr>
              <p14:xfrm>
                <a:off x="1283417" y="3257880"/>
                <a:ext cx="37800" cy="55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B4E8D51-A97B-A2CE-7C17-BF6AD5997BB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77297" y="3251760"/>
                  <a:ext cx="50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248FCE5-4E18-990A-82A9-DB89BD1A13F6}"/>
                    </a:ext>
                  </a:extLst>
                </p14:cNvPr>
                <p14:cNvContentPartPr/>
                <p14:nvPr/>
              </p14:nvContentPartPr>
              <p14:xfrm>
                <a:off x="1473857" y="3257520"/>
                <a:ext cx="779040" cy="243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248FCE5-4E18-990A-82A9-DB89BD1A13F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67737" y="3251400"/>
                  <a:ext cx="791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2AAC582-78BE-F8FA-6373-457857297E97}"/>
                    </a:ext>
                  </a:extLst>
                </p14:cNvPr>
                <p14:cNvContentPartPr/>
                <p14:nvPr/>
              </p14:nvContentPartPr>
              <p14:xfrm>
                <a:off x="2521457" y="3163920"/>
                <a:ext cx="390600" cy="279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2AAC582-78BE-F8FA-6373-457857297E9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15337" y="3157800"/>
                  <a:ext cx="402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DE9A1D-3C69-1655-6B27-1F3E2986B774}"/>
                    </a:ext>
                  </a:extLst>
                </p14:cNvPr>
                <p14:cNvContentPartPr/>
                <p14:nvPr/>
              </p14:nvContentPartPr>
              <p14:xfrm>
                <a:off x="2821337" y="3193440"/>
                <a:ext cx="340560" cy="247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DE9A1D-3C69-1655-6B27-1F3E2986B77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15217" y="3187320"/>
                  <a:ext cx="352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10B3C5-EBEF-4F1B-2F10-F9EBA7A9DAFE}"/>
                    </a:ext>
                  </a:extLst>
                </p14:cNvPr>
                <p14:cNvContentPartPr/>
                <p14:nvPr/>
              </p14:nvContentPartPr>
              <p14:xfrm>
                <a:off x="3102857" y="3257880"/>
                <a:ext cx="974880" cy="158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10B3C5-EBEF-4F1B-2F10-F9EBA7A9DAF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096737" y="3251760"/>
                  <a:ext cx="9871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B2BDCB1-3836-CB5F-8852-50A8698C6E8D}"/>
              </a:ext>
            </a:extLst>
          </p:cNvPr>
          <p:cNvGrpSpPr/>
          <p:nvPr/>
        </p:nvGrpSpPr>
        <p:grpSpPr>
          <a:xfrm>
            <a:off x="977057" y="3888600"/>
            <a:ext cx="294120" cy="96120"/>
            <a:chOff x="977057" y="3888600"/>
            <a:chExt cx="294120" cy="9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60536D-49A0-431C-C717-9BC77EB027C6}"/>
                    </a:ext>
                  </a:extLst>
                </p14:cNvPr>
                <p14:cNvContentPartPr/>
                <p14:nvPr/>
              </p14:nvContentPartPr>
              <p14:xfrm>
                <a:off x="977057" y="3888600"/>
                <a:ext cx="271440" cy="19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60536D-49A0-431C-C717-9BC77EB027C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70937" y="3882480"/>
                  <a:ext cx="283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B088027-72A7-3493-AE30-C378A6CFF04C}"/>
                    </a:ext>
                  </a:extLst>
                </p14:cNvPr>
                <p14:cNvContentPartPr/>
                <p14:nvPr/>
              </p14:nvContentPartPr>
              <p14:xfrm>
                <a:off x="1043297" y="3953040"/>
                <a:ext cx="227880" cy="31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B088027-72A7-3493-AE30-C378A6CFF04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37177" y="3946920"/>
                  <a:ext cx="2401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C7BF80E-8BB0-23A1-0EAE-861E023FC0F3}"/>
              </a:ext>
            </a:extLst>
          </p:cNvPr>
          <p:cNvGrpSpPr/>
          <p:nvPr/>
        </p:nvGrpSpPr>
        <p:grpSpPr>
          <a:xfrm>
            <a:off x="7308377" y="3930720"/>
            <a:ext cx="3106080" cy="2237400"/>
            <a:chOff x="7308377" y="3930720"/>
            <a:chExt cx="3106080" cy="22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86786F9-AD8E-88AF-348B-74F5C1EFACD5}"/>
                    </a:ext>
                  </a:extLst>
                </p14:cNvPr>
                <p14:cNvContentPartPr/>
                <p14:nvPr/>
              </p14:nvContentPartPr>
              <p14:xfrm>
                <a:off x="7308377" y="3930720"/>
                <a:ext cx="72000" cy="2216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86786F9-AD8E-88AF-348B-74F5C1EFACD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02257" y="3924600"/>
                  <a:ext cx="84240" cy="22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9C3CFF6-BF6B-8F09-FC16-3EFF7EED45FC}"/>
                    </a:ext>
                  </a:extLst>
                </p14:cNvPr>
                <p14:cNvContentPartPr/>
                <p14:nvPr/>
              </p14:nvContentPartPr>
              <p14:xfrm>
                <a:off x="7317737" y="5849880"/>
                <a:ext cx="3096720" cy="318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9C3CFF6-BF6B-8F09-FC16-3EFF7EED45F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11617" y="5843760"/>
                  <a:ext cx="310896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85D8A43-1A1A-8146-E0CB-AB1ED8F24941}"/>
              </a:ext>
            </a:extLst>
          </p:cNvPr>
          <p:cNvGrpSpPr/>
          <p:nvPr/>
        </p:nvGrpSpPr>
        <p:grpSpPr>
          <a:xfrm>
            <a:off x="7159697" y="3920280"/>
            <a:ext cx="1338480" cy="480960"/>
            <a:chOff x="7159697" y="3920280"/>
            <a:chExt cx="133848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EC5C6C2-2D6B-9379-A2E9-C30B76B816CB}"/>
                    </a:ext>
                  </a:extLst>
                </p14:cNvPr>
                <p14:cNvContentPartPr/>
                <p14:nvPr/>
              </p14:nvContentPartPr>
              <p14:xfrm>
                <a:off x="7159697" y="3950160"/>
                <a:ext cx="404280" cy="152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EC5C6C2-2D6B-9379-A2E9-C30B76B816C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53577" y="3944040"/>
                  <a:ext cx="416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AF594F-F34B-A186-1E84-7169FD9B3D2C}"/>
                    </a:ext>
                  </a:extLst>
                </p14:cNvPr>
                <p14:cNvContentPartPr/>
                <p14:nvPr/>
              </p14:nvContentPartPr>
              <p14:xfrm>
                <a:off x="8037017" y="4323480"/>
                <a:ext cx="80640" cy="77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AF594F-F34B-A186-1E84-7169FD9B3D2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30897" y="4317360"/>
                  <a:ext cx="92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EADE0C8-4828-69B1-E511-1C0B9A77E2D1}"/>
                    </a:ext>
                  </a:extLst>
                </p14:cNvPr>
                <p14:cNvContentPartPr/>
                <p14:nvPr/>
              </p14:nvContentPartPr>
              <p14:xfrm>
                <a:off x="7901297" y="3971400"/>
                <a:ext cx="29160" cy="237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EADE0C8-4828-69B1-E511-1C0B9A77E2D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95177" y="3965280"/>
                  <a:ext cx="41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4BA7364-3511-8EFA-6E92-8EC66E6AF160}"/>
                    </a:ext>
                  </a:extLst>
                </p14:cNvPr>
                <p14:cNvContentPartPr/>
                <p14:nvPr/>
              </p14:nvContentPartPr>
              <p14:xfrm>
                <a:off x="7976537" y="4168320"/>
                <a:ext cx="84240" cy="91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4BA7364-3511-8EFA-6E92-8EC66E6AF16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70417" y="4162200"/>
                  <a:ext cx="96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146018-27DE-6C1A-A905-C94B41BC61D5}"/>
                    </a:ext>
                  </a:extLst>
                </p14:cNvPr>
                <p14:cNvContentPartPr/>
                <p14:nvPr/>
              </p14:nvContentPartPr>
              <p14:xfrm>
                <a:off x="8125217" y="4020000"/>
                <a:ext cx="241560" cy="208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146018-27DE-6C1A-A905-C94B41BC61D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119097" y="4013880"/>
                  <a:ext cx="253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9E7C16A-4C4E-B21F-EA5D-4EC2B036E59F}"/>
                    </a:ext>
                  </a:extLst>
                </p14:cNvPr>
                <p14:cNvContentPartPr/>
                <p14:nvPr/>
              </p14:nvContentPartPr>
              <p14:xfrm>
                <a:off x="8379017" y="4003080"/>
                <a:ext cx="119160" cy="261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9E7C16A-4C4E-B21F-EA5D-4EC2B036E59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372897" y="3996960"/>
                  <a:ext cx="131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C7DC4F3-F71E-3CEC-44FB-E8BB60AC9A28}"/>
                    </a:ext>
                  </a:extLst>
                </p14:cNvPr>
                <p14:cNvContentPartPr/>
                <p14:nvPr/>
              </p14:nvContentPartPr>
              <p14:xfrm>
                <a:off x="7717697" y="3920280"/>
                <a:ext cx="147600" cy="398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C7DC4F3-F71E-3CEC-44FB-E8BB60AC9A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711577" y="3914160"/>
                  <a:ext cx="15984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3B74F5C-86FA-79D7-33E1-F3BA2A08D4D7}"/>
              </a:ext>
            </a:extLst>
          </p:cNvPr>
          <p:cNvGrpSpPr/>
          <p:nvPr/>
        </p:nvGrpSpPr>
        <p:grpSpPr>
          <a:xfrm>
            <a:off x="9074177" y="4675560"/>
            <a:ext cx="873000" cy="464040"/>
            <a:chOff x="9074177" y="4675560"/>
            <a:chExt cx="87300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8816100-70B9-79CC-2E1D-0D7CDA5A724D}"/>
                    </a:ext>
                  </a:extLst>
                </p14:cNvPr>
                <p14:cNvContentPartPr/>
                <p14:nvPr/>
              </p14:nvContentPartPr>
              <p14:xfrm>
                <a:off x="9311777" y="5081640"/>
                <a:ext cx="117000" cy="57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8816100-70B9-79CC-2E1D-0D7CDA5A724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305657" y="5075520"/>
                  <a:ext cx="129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83A919-F4B4-10E6-4A77-DCBCF0B37710}"/>
                    </a:ext>
                  </a:extLst>
                </p14:cNvPr>
                <p14:cNvContentPartPr/>
                <p14:nvPr/>
              </p14:nvContentPartPr>
              <p14:xfrm>
                <a:off x="9241577" y="4743600"/>
                <a:ext cx="280800" cy="213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83A919-F4B4-10E6-4A77-DCBCF0B3771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235457" y="4737480"/>
                  <a:ext cx="293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12247C-1B7E-86C3-ED53-5ED03EC1B282}"/>
                    </a:ext>
                  </a:extLst>
                </p14:cNvPr>
                <p14:cNvContentPartPr/>
                <p14:nvPr/>
              </p14:nvContentPartPr>
              <p14:xfrm>
                <a:off x="9503297" y="4881120"/>
                <a:ext cx="15120" cy="96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12247C-1B7E-86C3-ED53-5ED03EC1B28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497177" y="4875000"/>
                  <a:ext cx="27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6905B6F-862C-D2B8-599C-23C20C3C4671}"/>
                    </a:ext>
                  </a:extLst>
                </p14:cNvPr>
                <p14:cNvContentPartPr/>
                <p14:nvPr/>
              </p14:nvContentPartPr>
              <p14:xfrm>
                <a:off x="9672137" y="4744680"/>
                <a:ext cx="14760" cy="194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6905B6F-862C-D2B8-599C-23C20C3C467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66017" y="4738560"/>
                  <a:ext cx="27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2750FB3-D3E4-1200-4F33-9BAE93ABFB58}"/>
                    </a:ext>
                  </a:extLst>
                </p14:cNvPr>
                <p14:cNvContentPartPr/>
                <p14:nvPr/>
              </p14:nvContentPartPr>
              <p14:xfrm>
                <a:off x="9831257" y="4675560"/>
                <a:ext cx="115920" cy="280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2750FB3-D3E4-1200-4F33-9BAE93ABFB5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25137" y="4669440"/>
                  <a:ext cx="128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FCAAE4F-7E30-B68B-0E37-B60C03245B19}"/>
                    </a:ext>
                  </a:extLst>
                </p14:cNvPr>
                <p14:cNvContentPartPr/>
                <p14:nvPr/>
              </p14:nvContentPartPr>
              <p14:xfrm>
                <a:off x="9074177" y="4698240"/>
                <a:ext cx="131040" cy="327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FCAAE4F-7E30-B68B-0E37-B60C03245B1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68057" y="4692120"/>
                  <a:ext cx="14328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A6DCE47-9E6D-E198-5F4E-D42473614BE6}"/>
              </a:ext>
            </a:extLst>
          </p:cNvPr>
          <p:cNvGrpSpPr/>
          <p:nvPr/>
        </p:nvGrpSpPr>
        <p:grpSpPr>
          <a:xfrm>
            <a:off x="7336457" y="4358400"/>
            <a:ext cx="869760" cy="1816200"/>
            <a:chOff x="7336457" y="4358400"/>
            <a:chExt cx="869760" cy="181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ECC27C4-B239-09CD-F662-601BFD8FD5BF}"/>
                    </a:ext>
                  </a:extLst>
                </p14:cNvPr>
                <p14:cNvContentPartPr/>
                <p14:nvPr/>
              </p14:nvContentPartPr>
              <p14:xfrm>
                <a:off x="7336457" y="4358400"/>
                <a:ext cx="759240" cy="1816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ECC27C4-B239-09CD-F662-601BFD8FD5B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30337" y="4352280"/>
                  <a:ext cx="771480" cy="18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2DC0FCF-A9F7-1BEA-70FD-F5599FC536AD}"/>
                    </a:ext>
                  </a:extLst>
                </p14:cNvPr>
                <p14:cNvContentPartPr/>
                <p14:nvPr/>
              </p14:nvContentPartPr>
              <p14:xfrm>
                <a:off x="7895537" y="4418160"/>
                <a:ext cx="310680" cy="233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2DC0FCF-A9F7-1BEA-70FD-F5599FC536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889417" y="4412040"/>
                  <a:ext cx="3229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F8591F5-9560-51A5-6CB6-63A469D5BFDA}"/>
              </a:ext>
            </a:extLst>
          </p:cNvPr>
          <p:cNvGrpSpPr/>
          <p:nvPr/>
        </p:nvGrpSpPr>
        <p:grpSpPr>
          <a:xfrm>
            <a:off x="7356977" y="5088840"/>
            <a:ext cx="1952640" cy="1100520"/>
            <a:chOff x="7356977" y="5088840"/>
            <a:chExt cx="1952640" cy="11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E9202D5-EEA3-25D4-5158-DC833A57745E}"/>
                    </a:ext>
                  </a:extLst>
                </p14:cNvPr>
                <p14:cNvContentPartPr/>
                <p14:nvPr/>
              </p14:nvContentPartPr>
              <p14:xfrm>
                <a:off x="7356977" y="5112600"/>
                <a:ext cx="1946880" cy="1076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E9202D5-EEA3-25D4-5158-DC833A57745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350857" y="5106480"/>
                  <a:ext cx="195912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F29344A-0AAC-D0D6-7CD9-FB1B5387D24E}"/>
                    </a:ext>
                  </a:extLst>
                </p14:cNvPr>
                <p14:cNvContentPartPr/>
                <p14:nvPr/>
              </p14:nvContentPartPr>
              <p14:xfrm>
                <a:off x="9118097" y="5088840"/>
                <a:ext cx="191520" cy="258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F29344A-0AAC-D0D6-7CD9-FB1B5387D24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111977" y="5082720"/>
                  <a:ext cx="2037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875663A-94F4-233A-87E4-ECAA24431B48}"/>
              </a:ext>
            </a:extLst>
          </p:cNvPr>
          <p:cNvGrpSpPr/>
          <p:nvPr/>
        </p:nvGrpSpPr>
        <p:grpSpPr>
          <a:xfrm>
            <a:off x="7616177" y="5402400"/>
            <a:ext cx="447120" cy="458280"/>
            <a:chOff x="7616177" y="5402400"/>
            <a:chExt cx="44712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19EC39C-25AD-8148-E395-6386549DFF8A}"/>
                    </a:ext>
                  </a:extLst>
                </p14:cNvPr>
                <p14:cNvContentPartPr/>
                <p14:nvPr/>
              </p14:nvContentPartPr>
              <p14:xfrm>
                <a:off x="7616177" y="5606160"/>
                <a:ext cx="253440" cy="254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19EC39C-25AD-8148-E395-6386549DFF8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10057" y="5600040"/>
                  <a:ext cx="265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ED6C169-AE2B-1FAF-3973-E59AE0F38C1D}"/>
                    </a:ext>
                  </a:extLst>
                </p14:cNvPr>
                <p14:cNvContentPartPr/>
                <p14:nvPr/>
              </p14:nvContentPartPr>
              <p14:xfrm>
                <a:off x="7869257" y="5402400"/>
                <a:ext cx="194040" cy="201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ED6C169-AE2B-1FAF-3973-E59AE0F38C1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863137" y="5396280"/>
                  <a:ext cx="206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698B367-95B1-6EC8-82F8-C94D28F742AD}"/>
                    </a:ext>
                  </a:extLst>
                </p14:cNvPr>
                <p14:cNvContentPartPr/>
                <p14:nvPr/>
              </p14:nvContentPartPr>
              <p14:xfrm>
                <a:off x="7889777" y="5478000"/>
                <a:ext cx="166320" cy="52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698B367-95B1-6EC8-82F8-C94D28F742A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83657" y="5471880"/>
                  <a:ext cx="178560" cy="6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9996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0737-D95B-19E6-F1CA-6592A708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E857AA-0BC8-97EF-25D5-A390CA022BBF}"/>
              </a:ext>
            </a:extLst>
          </p:cNvPr>
          <p:cNvSpPr txBox="1"/>
          <p:nvPr/>
        </p:nvSpPr>
        <p:spPr>
          <a:xfrm>
            <a:off x="842481" y="2415906"/>
            <a:ext cx="102844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What does K-Means++ improve over the original K-Means algorithm?</a:t>
            </a:r>
          </a:p>
          <a:p>
            <a:endParaRPr lang="en-US" sz="2000" b="1" dirty="0"/>
          </a:p>
          <a:p>
            <a:r>
              <a:rPr lang="en-US" sz="2000" dirty="0"/>
              <a:t>a) It uses a density-based approach to select centroids</a:t>
            </a:r>
            <a:br>
              <a:rPr lang="en-US" sz="2000" dirty="0"/>
            </a:br>
            <a:r>
              <a:rPr lang="en-US" sz="2000" dirty="0"/>
              <a:t>b) It selects centroids more carefully to improve convergence speed and quality</a:t>
            </a:r>
            <a:br>
              <a:rPr lang="en-US" sz="2000" dirty="0"/>
            </a:br>
            <a:r>
              <a:rPr lang="en-US" sz="2000" dirty="0"/>
              <a:t>c) It performs hierarchical clustering for better accuracy</a:t>
            </a:r>
            <a:br>
              <a:rPr lang="en-US" sz="2000" dirty="0"/>
            </a:br>
            <a:r>
              <a:rPr lang="en-US" sz="2000" dirty="0"/>
              <a:t>d) It automatically determines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387417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DF1BB-7527-3395-8CF7-12B2CBC8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09A2E1-107E-8FAB-8058-325EA8574325}"/>
              </a:ext>
            </a:extLst>
          </p:cNvPr>
          <p:cNvSpPr txBox="1"/>
          <p:nvPr/>
        </p:nvSpPr>
        <p:spPr>
          <a:xfrm>
            <a:off x="1253449" y="2554405"/>
            <a:ext cx="100173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In K-Means++, the probability of selecting a data point as a centroid is proportional to:</a:t>
            </a:r>
          </a:p>
          <a:p>
            <a:endParaRPr lang="en-US" sz="2000" b="1" dirty="0"/>
          </a:p>
          <a:p>
            <a:r>
              <a:rPr lang="en-US" sz="2000" dirty="0"/>
              <a:t>a) The Euclidean distance from the other points</a:t>
            </a:r>
            <a:br>
              <a:rPr lang="en-US" sz="2000" dirty="0"/>
            </a:br>
            <a:r>
              <a:rPr lang="en-US" sz="2000" dirty="0"/>
              <a:t>b) The distance from the cluster's centroid</a:t>
            </a:r>
            <a:br>
              <a:rPr lang="en-US" sz="2000" dirty="0"/>
            </a:br>
            <a:r>
              <a:rPr lang="en-US" sz="2000" dirty="0"/>
              <a:t>c) The inverse of the distance from the nearest centroid</a:t>
            </a:r>
            <a:br>
              <a:rPr lang="en-US" sz="2000" dirty="0"/>
            </a:br>
            <a:r>
              <a:rPr lang="en-US" sz="2000" dirty="0"/>
              <a:t>d) The distance between all the data points</a:t>
            </a:r>
          </a:p>
        </p:txBody>
      </p:sp>
    </p:spTree>
    <p:extLst>
      <p:ext uri="{BB962C8B-B14F-4D97-AF65-F5344CB8AC3E}">
        <p14:creationId xmlns:p14="http://schemas.microsoft.com/office/powerpoint/2010/main" val="218862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B2F5A-9E07-5448-612B-050AFE50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A654A5-A886-2D69-0850-3075CFBACDD5}"/>
              </a:ext>
            </a:extLst>
          </p:cNvPr>
          <p:cNvSpPr txBox="1"/>
          <p:nvPr/>
        </p:nvSpPr>
        <p:spPr>
          <a:xfrm>
            <a:off x="1684963" y="2692904"/>
            <a:ext cx="908235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In DBSCAN, a core point is a point that:</a:t>
            </a:r>
          </a:p>
          <a:p>
            <a:endParaRPr lang="en-US" sz="2400" b="1" dirty="0"/>
          </a:p>
          <a:p>
            <a:r>
              <a:rPr lang="en-US" sz="2000" dirty="0"/>
              <a:t>a) Has at least a minimum number of points within distance ε</a:t>
            </a:r>
            <a:br>
              <a:rPr lang="en-US" sz="2000" dirty="0"/>
            </a:br>
            <a:r>
              <a:rPr lang="en-US" sz="2000" dirty="0"/>
              <a:t>b) Is not part of any cluster</a:t>
            </a:r>
            <a:br>
              <a:rPr lang="en-US" sz="2000" dirty="0"/>
            </a:br>
            <a:r>
              <a:rPr lang="en-US" sz="2000" dirty="0"/>
              <a:t>c) Has no neighbors within distance ε</a:t>
            </a:r>
            <a:br>
              <a:rPr lang="en-US" sz="2000" dirty="0"/>
            </a:br>
            <a:r>
              <a:rPr lang="en-US" sz="2000" dirty="0"/>
              <a:t>d) Is reachable from another core point</a:t>
            </a:r>
          </a:p>
        </p:txBody>
      </p:sp>
    </p:spTree>
    <p:extLst>
      <p:ext uri="{BB962C8B-B14F-4D97-AF65-F5344CB8AC3E}">
        <p14:creationId xmlns:p14="http://schemas.microsoft.com/office/powerpoint/2010/main" val="1871169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29895-1BA3-6919-9491-3762B15F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10FA35-4C66-B8B3-4835-1B67398EC09E}"/>
              </a:ext>
            </a:extLst>
          </p:cNvPr>
          <p:cNvSpPr txBox="1"/>
          <p:nvPr/>
        </p:nvSpPr>
        <p:spPr>
          <a:xfrm>
            <a:off x="1541124" y="2692904"/>
            <a:ext cx="76054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Which of the following statements about DBSCAN is true?</a:t>
            </a:r>
          </a:p>
          <a:p>
            <a:endParaRPr lang="en-US" sz="2000" b="1" dirty="0"/>
          </a:p>
          <a:p>
            <a:r>
              <a:rPr lang="en-US" sz="2000" dirty="0"/>
              <a:t>a) It requires the number of clusters to be specified</a:t>
            </a:r>
            <a:br>
              <a:rPr lang="en-US" sz="2000" dirty="0"/>
            </a:br>
            <a:r>
              <a:rPr lang="en-US" sz="2000" dirty="0"/>
              <a:t>b) It works only with numerical data</a:t>
            </a:r>
            <a:br>
              <a:rPr lang="en-US" sz="2000" dirty="0"/>
            </a:br>
            <a:r>
              <a:rPr lang="en-US" sz="2000" dirty="0"/>
              <a:t>c) It can identify noise and outliers</a:t>
            </a:r>
            <a:br>
              <a:rPr lang="en-US" sz="2000" dirty="0"/>
            </a:br>
            <a:r>
              <a:rPr lang="en-US" sz="2000" dirty="0"/>
              <a:t>d) It does not require the definition of any parameters</a:t>
            </a:r>
          </a:p>
        </p:txBody>
      </p:sp>
    </p:spTree>
    <p:extLst>
      <p:ext uri="{BB962C8B-B14F-4D97-AF65-F5344CB8AC3E}">
        <p14:creationId xmlns:p14="http://schemas.microsoft.com/office/powerpoint/2010/main" val="3288442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83F7-D8A3-F87D-EC74-4119E4D6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3F7095-0182-1CA7-A728-EBAEE0DBD674}"/>
              </a:ext>
            </a:extLst>
          </p:cNvPr>
          <p:cNvSpPr txBox="1"/>
          <p:nvPr/>
        </p:nvSpPr>
        <p:spPr>
          <a:xfrm>
            <a:off x="1068511" y="2554405"/>
            <a:ext cx="95857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The silhouette coefficient is used to evaluate the quality of clustering based on:</a:t>
            </a:r>
          </a:p>
          <a:p>
            <a:endParaRPr lang="en-US" sz="2000" b="1" dirty="0"/>
          </a:p>
          <a:p>
            <a:r>
              <a:rPr lang="en-US" sz="2000" dirty="0"/>
              <a:t>a) Cluster separation and cohesion</a:t>
            </a:r>
            <a:br>
              <a:rPr lang="en-US" sz="2000" dirty="0"/>
            </a:br>
            <a:r>
              <a:rPr lang="en-US" sz="2000" dirty="0"/>
              <a:t>b) The number of clusters</a:t>
            </a:r>
            <a:br>
              <a:rPr lang="en-US" sz="2000" dirty="0"/>
            </a:br>
            <a:r>
              <a:rPr lang="en-US" sz="2000" dirty="0"/>
              <a:t>c) The number of iterations</a:t>
            </a:r>
            <a:br>
              <a:rPr lang="en-US" sz="2000" dirty="0"/>
            </a:br>
            <a:r>
              <a:rPr lang="en-US" sz="2000" dirty="0"/>
              <a:t>d) The distance between centroids</a:t>
            </a:r>
          </a:p>
        </p:txBody>
      </p:sp>
    </p:spTree>
    <p:extLst>
      <p:ext uri="{BB962C8B-B14F-4D97-AF65-F5344CB8AC3E}">
        <p14:creationId xmlns:p14="http://schemas.microsoft.com/office/powerpoint/2010/main" val="1650490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429CE-6757-3F28-0C4A-98ADDC42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rstanding Silhouette Score in Clustering | by FARSHAD K | Nov, 2024 |  Medium">
            <a:extLst>
              <a:ext uri="{FF2B5EF4-FFF2-40B4-BE49-F238E27FC236}">
                <a16:creationId xmlns:a16="http://schemas.microsoft.com/office/drawing/2014/main" id="{F0185D90-3A5B-F26F-91D2-572F9737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477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72A88-9B60-6689-D6F3-2C9F45843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82A75-40EF-67BF-90F1-CD254470E1B4}"/>
              </a:ext>
            </a:extLst>
          </p:cNvPr>
          <p:cNvSpPr/>
          <p:nvPr/>
        </p:nvSpPr>
        <p:spPr>
          <a:xfrm>
            <a:off x="875871" y="1896334"/>
            <a:ext cx="109805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What is the most appropriate no. of clusters for the data points represented by the following dendrogram?</a:t>
            </a:r>
          </a:p>
          <a:p>
            <a:endParaRPr lang="en-US" sz="2000" b="1" dirty="0"/>
          </a:p>
          <a:p>
            <a:r>
              <a:rPr lang="en-US" sz="2000" dirty="0"/>
              <a:t>a) 2</a:t>
            </a:r>
          </a:p>
          <a:p>
            <a:r>
              <a:rPr lang="en-US" sz="2000" dirty="0"/>
              <a:t>b) 4</a:t>
            </a:r>
          </a:p>
          <a:p>
            <a:r>
              <a:rPr lang="en-US" sz="2000" dirty="0"/>
              <a:t>c) 6</a:t>
            </a:r>
          </a:p>
          <a:p>
            <a:r>
              <a:rPr lang="en-US" sz="2000" dirty="0"/>
              <a:t>d) 8</a:t>
            </a:r>
          </a:p>
        </p:txBody>
      </p:sp>
      <p:pic>
        <p:nvPicPr>
          <p:cNvPr id="3" name="Picture 2" descr="https://s3-ap-south-1.amazonaws.com/av-blog-media/wp-content/uploads/2017/02/05113858/image3.png">
            <a:extLst>
              <a:ext uri="{FF2B5EF4-FFF2-40B4-BE49-F238E27FC236}">
                <a16:creationId xmlns:a16="http://schemas.microsoft.com/office/drawing/2014/main" id="{F3F733AE-3274-670D-BA21-A08182DE4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96" y="2483778"/>
            <a:ext cx="5537769" cy="415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7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3DA9-2E6B-F2D1-F161-9C243AA14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D2FEBD-276D-6428-48BC-D6D1E8162A30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Terminology</a:t>
            </a:r>
            <a:endParaRPr lang="en-IN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B14DF-363B-EC74-F380-E9403676C359}"/>
              </a:ext>
            </a:extLst>
          </p:cNvPr>
          <p:cNvGrpSpPr/>
          <p:nvPr/>
        </p:nvGrpSpPr>
        <p:grpSpPr>
          <a:xfrm>
            <a:off x="5722937" y="1191480"/>
            <a:ext cx="4985280" cy="4159080"/>
            <a:chOff x="5722937" y="1191480"/>
            <a:chExt cx="4985280" cy="41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52BB67B-F52B-CD47-AB78-0B977B167149}"/>
                    </a:ext>
                  </a:extLst>
                </p14:cNvPr>
                <p14:cNvContentPartPr/>
                <p14:nvPr/>
              </p14:nvContentPartPr>
              <p14:xfrm>
                <a:off x="7598537" y="1191480"/>
                <a:ext cx="143640" cy="2384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52BB67B-F52B-CD47-AB78-0B977B1671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92432" y="1185360"/>
                  <a:ext cx="155849" cy="23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774769-E3DE-DFB5-AA9F-4C63566AE5A1}"/>
                    </a:ext>
                  </a:extLst>
                </p14:cNvPr>
                <p14:cNvContentPartPr/>
                <p14:nvPr/>
              </p14:nvContentPartPr>
              <p14:xfrm>
                <a:off x="7577297" y="3417000"/>
                <a:ext cx="3130920" cy="238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774769-E3DE-DFB5-AA9F-4C63566AE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1177" y="3410889"/>
                  <a:ext cx="3143160" cy="25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1775EB-7086-072A-D5FF-AD71DB876203}"/>
                    </a:ext>
                  </a:extLst>
                </p14:cNvPr>
                <p14:cNvContentPartPr/>
                <p14:nvPr/>
              </p14:nvContentPartPr>
              <p14:xfrm>
                <a:off x="7552457" y="1213080"/>
                <a:ext cx="263880" cy="147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1775EB-7086-072A-D5FF-AD71DB8762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46329" y="1206960"/>
                  <a:ext cx="276137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8EB60E4-DBD5-2289-BA0C-D4D9396D9E35}"/>
                    </a:ext>
                  </a:extLst>
                </p14:cNvPr>
                <p14:cNvContentPartPr/>
                <p14:nvPr/>
              </p14:nvContentPartPr>
              <p14:xfrm>
                <a:off x="5722937" y="3599160"/>
                <a:ext cx="1915200" cy="1751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8EB60E4-DBD5-2289-BA0C-D4D9396D9E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16817" y="3593040"/>
                  <a:ext cx="1927440" cy="176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33972AD-1FB7-A9A4-A639-C4272A6A9A85}"/>
                  </a:ext>
                </a:extLst>
              </p14:cNvPr>
              <p14:cNvContentPartPr/>
              <p14:nvPr/>
            </p14:nvContentPartPr>
            <p14:xfrm>
              <a:off x="8612297" y="1224600"/>
              <a:ext cx="100080" cy="454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33972AD-1FB7-A9A4-A639-C4272A6A9A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06155" y="1218480"/>
                <a:ext cx="112364" cy="46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7FD1F6E-A81C-C9F5-C01D-12855B7DFFE5}"/>
              </a:ext>
            </a:extLst>
          </p:cNvPr>
          <p:cNvGrpSpPr/>
          <p:nvPr/>
        </p:nvGrpSpPr>
        <p:grpSpPr>
          <a:xfrm>
            <a:off x="8818577" y="1099680"/>
            <a:ext cx="1132920" cy="569160"/>
            <a:chOff x="8818577" y="1099680"/>
            <a:chExt cx="113292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2F383C-756B-B28B-33B3-F71FE23AE6FB}"/>
                    </a:ext>
                  </a:extLst>
                </p14:cNvPr>
                <p14:cNvContentPartPr/>
                <p14:nvPr/>
              </p14:nvContentPartPr>
              <p14:xfrm>
                <a:off x="8818577" y="1309560"/>
                <a:ext cx="205920" cy="266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2F383C-756B-B28B-33B3-F71FE23AE6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12457" y="1303440"/>
                  <a:ext cx="2181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609770-CD46-35F4-7B4E-90D953153D29}"/>
                    </a:ext>
                  </a:extLst>
                </p14:cNvPr>
                <p14:cNvContentPartPr/>
                <p14:nvPr/>
              </p14:nvContentPartPr>
              <p14:xfrm>
                <a:off x="9099017" y="1510080"/>
                <a:ext cx="68760" cy="139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609770-CD46-35F4-7B4E-90D953153D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92897" y="1503960"/>
                  <a:ext cx="81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A4E629-9FA0-A9E9-0685-F558BAF983D0}"/>
                    </a:ext>
                  </a:extLst>
                </p14:cNvPr>
                <p14:cNvContentPartPr/>
                <p14:nvPr/>
              </p14:nvContentPartPr>
              <p14:xfrm>
                <a:off x="9197297" y="1287240"/>
                <a:ext cx="152640" cy="28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A4E629-9FA0-A9E9-0685-F558BAF983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91177" y="1281112"/>
                  <a:ext cx="164880" cy="293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2F825F-4D54-E9BD-B4DD-75402F492617}"/>
                    </a:ext>
                  </a:extLst>
                </p14:cNvPr>
                <p14:cNvContentPartPr/>
                <p14:nvPr/>
              </p14:nvContentPartPr>
              <p14:xfrm>
                <a:off x="9458297" y="1454280"/>
                <a:ext cx="61200" cy="214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2F825F-4D54-E9BD-B4DD-75402F4926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52213" y="1448160"/>
                  <a:ext cx="73368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A5CE010-F368-9A1B-C783-2201A5A91353}"/>
                    </a:ext>
                  </a:extLst>
                </p14:cNvPr>
                <p14:cNvContentPartPr/>
                <p14:nvPr/>
              </p14:nvContentPartPr>
              <p14:xfrm>
                <a:off x="9640457" y="1209480"/>
                <a:ext cx="61200" cy="264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A5CE010-F368-9A1B-C783-2201A5A913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34337" y="1203368"/>
                  <a:ext cx="73440" cy="276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8B62AD3-B7FD-039D-5832-57817168BECE}"/>
                    </a:ext>
                  </a:extLst>
                </p14:cNvPr>
                <p14:cNvContentPartPr/>
                <p14:nvPr/>
              </p14:nvContentPartPr>
              <p14:xfrm>
                <a:off x="9724337" y="1099680"/>
                <a:ext cx="227160" cy="494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8B62AD3-B7FD-039D-5832-57817168BE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18217" y="1093560"/>
                  <a:ext cx="239400" cy="50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DF2D402-80B9-24DC-ACD1-ABEDCE419077}"/>
                  </a:ext>
                </a:extLst>
              </p14:cNvPr>
              <p14:cNvContentPartPr/>
              <p14:nvPr/>
            </p14:nvContentPartPr>
            <p14:xfrm>
              <a:off x="8206217" y="2536080"/>
              <a:ext cx="83880" cy="3121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DF2D402-80B9-24DC-ACD1-ABEDCE4190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00123" y="2529960"/>
                <a:ext cx="96068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60F1123-D526-74B0-C6BC-A61320D4AEB5}"/>
                  </a:ext>
                </a:extLst>
              </p14:cNvPr>
              <p14:cNvContentPartPr/>
              <p14:nvPr/>
            </p14:nvContentPartPr>
            <p14:xfrm>
              <a:off x="8411417" y="2571000"/>
              <a:ext cx="52200" cy="212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60F1123-D526-74B0-C6BC-A61320D4AE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05297" y="2564870"/>
                <a:ext cx="64440" cy="22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39CC92B-A70D-01A2-6EE7-613E5F5C8F15}"/>
                  </a:ext>
                </a:extLst>
              </p14:cNvPr>
              <p14:cNvContentPartPr/>
              <p14:nvPr/>
            </p14:nvContentPartPr>
            <p14:xfrm>
              <a:off x="8416097" y="2595840"/>
              <a:ext cx="49320" cy="214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39CC92B-A70D-01A2-6EE7-613E5F5C8F1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09932" y="2589730"/>
                <a:ext cx="61650" cy="22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C944CCE-F29A-F086-3BE3-70B3608E27A3}"/>
                  </a:ext>
                </a:extLst>
              </p14:cNvPr>
              <p14:cNvContentPartPr/>
              <p14:nvPr/>
            </p14:nvContentPartPr>
            <p14:xfrm>
              <a:off x="8501057" y="2803200"/>
              <a:ext cx="92880" cy="222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C944CCE-F29A-F086-3BE3-70B3608E27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94961" y="2797080"/>
                <a:ext cx="105073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B2241A4-B11F-5E83-503C-076A74A66D55}"/>
                  </a:ext>
                </a:extLst>
              </p14:cNvPr>
              <p14:cNvContentPartPr/>
              <p14:nvPr/>
            </p14:nvContentPartPr>
            <p14:xfrm>
              <a:off x="8679257" y="2579280"/>
              <a:ext cx="215640" cy="235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B2241A4-B11F-5E83-503C-076A74A66D5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73137" y="2573169"/>
                <a:ext cx="227880" cy="247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E8527AA-738B-D519-64FF-F68AE6010BEB}"/>
                  </a:ext>
                </a:extLst>
              </p14:cNvPr>
              <p14:cNvContentPartPr/>
              <p14:nvPr/>
            </p14:nvContentPartPr>
            <p14:xfrm>
              <a:off x="8955737" y="2704560"/>
              <a:ext cx="83520" cy="2538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E8527AA-738B-D519-64FF-F68AE6010B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49617" y="2698431"/>
                <a:ext cx="95760" cy="266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C30F371-829C-ADC6-30A5-020C4C4F906E}"/>
                  </a:ext>
                </a:extLst>
              </p14:cNvPr>
              <p14:cNvContentPartPr/>
              <p14:nvPr/>
            </p14:nvContentPartPr>
            <p14:xfrm>
              <a:off x="9118817" y="2519520"/>
              <a:ext cx="213120" cy="2113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C30F371-829C-ADC6-30A5-020C4C4F906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12697" y="2513400"/>
                <a:ext cx="2253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1C1414-8BD9-C5FC-5C15-CAC55F89F705}"/>
                  </a:ext>
                </a:extLst>
              </p14:cNvPr>
              <p14:cNvContentPartPr/>
              <p14:nvPr/>
            </p14:nvContentPartPr>
            <p14:xfrm>
              <a:off x="9348137" y="2421240"/>
              <a:ext cx="199440" cy="417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1C1414-8BD9-C5FC-5C15-CAC55F89F70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42017" y="2415120"/>
                <a:ext cx="2116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FA7EA31-D766-E8B3-34AB-D30ADDD6E344}"/>
                  </a:ext>
                </a:extLst>
              </p14:cNvPr>
              <p14:cNvContentPartPr/>
              <p14:nvPr/>
            </p14:nvContentPartPr>
            <p14:xfrm>
              <a:off x="6258257" y="2187960"/>
              <a:ext cx="111960" cy="4194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FA7EA31-D766-E8B3-34AB-D30ADDD6E3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52157" y="2181840"/>
                <a:ext cx="124161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73C74FD-6D81-904A-D0FD-7E12E108863D}"/>
                  </a:ext>
                </a:extLst>
              </p14:cNvPr>
              <p14:cNvContentPartPr/>
              <p14:nvPr/>
            </p14:nvContentPartPr>
            <p14:xfrm>
              <a:off x="6426737" y="2454720"/>
              <a:ext cx="360" cy="32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73C74FD-6D81-904A-D0FD-7E12E108863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20617" y="2448600"/>
                <a:ext cx="12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3469E91-895E-6ECA-7C3D-BEC30CD48444}"/>
                  </a:ext>
                </a:extLst>
              </p14:cNvPr>
              <p14:cNvContentPartPr/>
              <p14:nvPr/>
            </p14:nvContentPartPr>
            <p14:xfrm>
              <a:off x="6400457" y="2458680"/>
              <a:ext cx="122400" cy="30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3469E91-895E-6ECA-7C3D-BEC30CD4844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94337" y="2452560"/>
                <a:ext cx="134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77CE3CE-366D-B820-8849-A8FDF559B684}"/>
                  </a:ext>
                </a:extLst>
              </p14:cNvPr>
              <p14:cNvContentPartPr/>
              <p14:nvPr/>
            </p14:nvContentPartPr>
            <p14:xfrm>
              <a:off x="6577937" y="2322960"/>
              <a:ext cx="50400" cy="201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77CE3CE-366D-B820-8849-A8FDF559B6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71817" y="2316840"/>
                <a:ext cx="626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ACF536D-DFEC-B9BA-D7A8-3CFB3DC49E0E}"/>
                  </a:ext>
                </a:extLst>
              </p14:cNvPr>
              <p14:cNvContentPartPr/>
              <p14:nvPr/>
            </p14:nvContentPartPr>
            <p14:xfrm>
              <a:off x="6606017" y="2328000"/>
              <a:ext cx="44280" cy="190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ACF536D-DFEC-B9BA-D7A8-3CFB3DC49E0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99946" y="2321880"/>
                <a:ext cx="56421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A8B4300-51EF-4B66-DD10-C1B2888E97C1}"/>
                  </a:ext>
                </a:extLst>
              </p14:cNvPr>
              <p14:cNvContentPartPr/>
              <p14:nvPr/>
            </p14:nvContentPartPr>
            <p14:xfrm>
              <a:off x="6676577" y="2505840"/>
              <a:ext cx="33480" cy="195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A8B4300-51EF-4B66-DD10-C1B2888E97C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70457" y="2499720"/>
                <a:ext cx="457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599E7C3-A1E5-FC84-8248-E7A746323EAB}"/>
                  </a:ext>
                </a:extLst>
              </p14:cNvPr>
              <p14:cNvContentPartPr/>
              <p14:nvPr/>
            </p14:nvContentPartPr>
            <p14:xfrm>
              <a:off x="6761537" y="2299560"/>
              <a:ext cx="185400" cy="239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599E7C3-A1E5-FC84-8248-E7A746323EA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55405" y="2293440"/>
                <a:ext cx="197664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5250297-23E9-F9E3-E945-AD5749EA57AC}"/>
                  </a:ext>
                </a:extLst>
              </p14:cNvPr>
              <p14:cNvContentPartPr/>
              <p14:nvPr/>
            </p14:nvContentPartPr>
            <p14:xfrm>
              <a:off x="6979697" y="2527440"/>
              <a:ext cx="65880" cy="157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5250297-23E9-F9E3-E945-AD5749EA57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73610" y="2521320"/>
                <a:ext cx="78053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805AB3F-3AE4-4AC1-EA7C-FFE1760436AA}"/>
                  </a:ext>
                </a:extLst>
              </p14:cNvPr>
              <p14:cNvContentPartPr/>
              <p14:nvPr/>
            </p14:nvContentPartPr>
            <p14:xfrm>
              <a:off x="7084817" y="2242320"/>
              <a:ext cx="149400" cy="272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805AB3F-3AE4-4AC1-EA7C-FFE1760436A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78697" y="2236192"/>
                <a:ext cx="161640" cy="284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A72D5E0-94F1-5574-EB48-E0B92EAA9312}"/>
                  </a:ext>
                </a:extLst>
              </p14:cNvPr>
              <p14:cNvContentPartPr/>
              <p14:nvPr/>
            </p14:nvContentPartPr>
            <p14:xfrm>
              <a:off x="7243577" y="2079600"/>
              <a:ext cx="234720" cy="522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A72D5E0-94F1-5574-EB48-E0B92EAA931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37448" y="2073480"/>
                <a:ext cx="246979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55144A3-FD6F-9064-F932-10B3FD903EA5}"/>
                  </a:ext>
                </a:extLst>
              </p14:cNvPr>
              <p14:cNvContentPartPr/>
              <p14:nvPr/>
            </p14:nvContentPartPr>
            <p14:xfrm>
              <a:off x="8272097" y="1804560"/>
              <a:ext cx="103320" cy="90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55144A3-FD6F-9064-F932-10B3FD903EA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65998" y="1798416"/>
                <a:ext cx="115518" cy="102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4333E8D-4A21-C62F-8215-E8F776B3232B}"/>
                  </a:ext>
                </a:extLst>
              </p14:cNvPr>
              <p14:cNvContentPartPr/>
              <p14:nvPr/>
            </p14:nvContentPartPr>
            <p14:xfrm>
              <a:off x="7830017" y="2635800"/>
              <a:ext cx="131760" cy="1267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4333E8D-4A21-C62F-8215-E8F776B3232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23897" y="2629680"/>
                <a:ext cx="14400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00AEDABB-FB5E-A224-779B-87060F1C0696}"/>
              </a:ext>
            </a:extLst>
          </p:cNvPr>
          <p:cNvGrpSpPr/>
          <p:nvPr/>
        </p:nvGrpSpPr>
        <p:grpSpPr>
          <a:xfrm>
            <a:off x="6432857" y="1539240"/>
            <a:ext cx="347760" cy="419040"/>
            <a:chOff x="6432857" y="1539240"/>
            <a:chExt cx="34776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5AF0280-6690-4E8C-D6DB-C33E38CC7AC3}"/>
                    </a:ext>
                  </a:extLst>
                </p14:cNvPr>
                <p14:cNvContentPartPr/>
                <p14:nvPr/>
              </p14:nvContentPartPr>
              <p14:xfrm>
                <a:off x="6725537" y="1896000"/>
                <a:ext cx="55080" cy="62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5AF0280-6690-4E8C-D6DB-C33E38CC7AC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19417" y="1889880"/>
                  <a:ext cx="67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2EA409-595E-78F1-90DD-5C3E43140410}"/>
                    </a:ext>
                  </a:extLst>
                </p14:cNvPr>
                <p14:cNvContentPartPr/>
                <p14:nvPr/>
              </p14:nvContentPartPr>
              <p14:xfrm>
                <a:off x="6432857" y="1539240"/>
                <a:ext cx="182520" cy="352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2EA409-595E-78F1-90DD-5C3E431404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6737" y="1533120"/>
                  <a:ext cx="1947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49140F4-AED1-AA37-6BB2-2FE5F0383DE9}"/>
                    </a:ext>
                  </a:extLst>
                </p14:cNvPr>
                <p14:cNvContentPartPr/>
                <p14:nvPr/>
              </p14:nvContentPartPr>
              <p14:xfrm>
                <a:off x="6459497" y="1680000"/>
                <a:ext cx="155520" cy="50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49140F4-AED1-AA37-6BB2-2FE5F0383D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53377" y="1673880"/>
                  <a:ext cx="16776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1EE8C8-0137-164C-3360-F0EC5970700F}"/>
              </a:ext>
            </a:extLst>
          </p:cNvPr>
          <p:cNvGrpSpPr/>
          <p:nvPr/>
        </p:nvGrpSpPr>
        <p:grpSpPr>
          <a:xfrm>
            <a:off x="8171657" y="1336560"/>
            <a:ext cx="225720" cy="349200"/>
            <a:chOff x="8171657" y="1336560"/>
            <a:chExt cx="22572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1D3AF1E-D7F3-FEAF-D583-297CE5DC3540}"/>
                    </a:ext>
                  </a:extLst>
                </p14:cNvPr>
                <p14:cNvContentPartPr/>
                <p14:nvPr/>
              </p14:nvContentPartPr>
              <p14:xfrm>
                <a:off x="8182817" y="1351680"/>
                <a:ext cx="20520" cy="334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1D3AF1E-D7F3-FEAF-D583-297CE5DC35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76697" y="1345560"/>
                  <a:ext cx="32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7F927A2-51B9-FEBB-1E69-C182D7AA6858}"/>
                    </a:ext>
                  </a:extLst>
                </p14:cNvPr>
                <p14:cNvContentPartPr/>
                <p14:nvPr/>
              </p14:nvContentPartPr>
              <p14:xfrm>
                <a:off x="8171657" y="1336560"/>
                <a:ext cx="225720" cy="330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7F927A2-51B9-FEBB-1E69-C182D7AA68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65537" y="1330440"/>
                  <a:ext cx="237960" cy="34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FA28C52-1214-65DE-AD84-F1F1BEE47144}"/>
                  </a:ext>
                </a:extLst>
              </p14:cNvPr>
              <p14:cNvContentPartPr/>
              <p14:nvPr/>
            </p14:nvContentPartPr>
            <p14:xfrm>
              <a:off x="7840097" y="2178960"/>
              <a:ext cx="243360" cy="2638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FA28C52-1214-65DE-AD84-F1F1BEE4714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33986" y="2172840"/>
                <a:ext cx="255582" cy="27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F0F5A14-81A7-96F8-D108-161672E494D9}"/>
              </a:ext>
            </a:extLst>
          </p:cNvPr>
          <p:cNvGrpSpPr/>
          <p:nvPr/>
        </p:nvGrpSpPr>
        <p:grpSpPr>
          <a:xfrm>
            <a:off x="372257" y="1307400"/>
            <a:ext cx="628200" cy="395640"/>
            <a:chOff x="372257" y="1307400"/>
            <a:chExt cx="62820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E62B03-6347-BB7A-449F-15CB8C2FBBE2}"/>
                    </a:ext>
                  </a:extLst>
                </p14:cNvPr>
                <p14:cNvContentPartPr/>
                <p14:nvPr/>
              </p14:nvContentPartPr>
              <p14:xfrm>
                <a:off x="372257" y="1307400"/>
                <a:ext cx="253800" cy="395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E62B03-6347-BB7A-449F-15CB8C2FBB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6137" y="1301280"/>
                  <a:ext cx="2660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6AF07F-E512-5737-8AFF-B1B77E68503B}"/>
                    </a:ext>
                  </a:extLst>
                </p14:cNvPr>
                <p14:cNvContentPartPr/>
                <p14:nvPr/>
              </p14:nvContentPartPr>
              <p14:xfrm>
                <a:off x="382697" y="1538520"/>
                <a:ext cx="223560" cy="41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6AF07F-E512-5737-8AFF-B1B77E6850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6577" y="1532400"/>
                  <a:ext cx="235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D977C2-27D2-610E-7AA9-384B660703CE}"/>
                    </a:ext>
                  </a:extLst>
                </p14:cNvPr>
                <p14:cNvContentPartPr/>
                <p14:nvPr/>
              </p14:nvContentPartPr>
              <p14:xfrm>
                <a:off x="788417" y="1357440"/>
                <a:ext cx="18360" cy="28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D977C2-27D2-610E-7AA9-384B660703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2297" y="1351320"/>
                  <a:ext cx="30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C912D0-1F70-0622-9F86-04DFCC6877BE}"/>
                    </a:ext>
                  </a:extLst>
                </p14:cNvPr>
                <p14:cNvContentPartPr/>
                <p14:nvPr/>
              </p14:nvContentPartPr>
              <p14:xfrm>
                <a:off x="780137" y="1325040"/>
                <a:ext cx="220320" cy="356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C912D0-1F70-0622-9F86-04DFCC6877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4017" y="1318920"/>
                  <a:ext cx="23256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D45D0F-EAC6-0A63-0820-D8B3D544E753}"/>
              </a:ext>
            </a:extLst>
          </p:cNvPr>
          <p:cNvGrpSpPr/>
          <p:nvPr/>
        </p:nvGrpSpPr>
        <p:grpSpPr>
          <a:xfrm>
            <a:off x="1237337" y="1426560"/>
            <a:ext cx="192240" cy="147600"/>
            <a:chOff x="1237337" y="1426560"/>
            <a:chExt cx="192240" cy="14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A3D2126-E013-3E9C-F056-DBBA828E4348}"/>
                    </a:ext>
                  </a:extLst>
                </p14:cNvPr>
                <p14:cNvContentPartPr/>
                <p14:nvPr/>
              </p14:nvContentPartPr>
              <p14:xfrm>
                <a:off x="1241657" y="1426560"/>
                <a:ext cx="153720" cy="37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A3D2126-E013-3E9C-F056-DBBA828E43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35537" y="1420440"/>
                  <a:ext cx="165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9B1C64B-C2F6-7DE8-4456-8B515B1C1462}"/>
                    </a:ext>
                  </a:extLst>
                </p14:cNvPr>
                <p14:cNvContentPartPr/>
                <p14:nvPr/>
              </p14:nvContentPartPr>
              <p14:xfrm>
                <a:off x="1237337" y="1524120"/>
                <a:ext cx="192240" cy="50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9B1C64B-C2F6-7DE8-4456-8B515B1C14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31217" y="1518000"/>
                  <a:ext cx="2044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98F09-66F7-FEC8-EF7D-4EE1B1D8FE10}"/>
              </a:ext>
            </a:extLst>
          </p:cNvPr>
          <p:cNvGrpSpPr/>
          <p:nvPr/>
        </p:nvGrpSpPr>
        <p:grpSpPr>
          <a:xfrm>
            <a:off x="345617" y="2571000"/>
            <a:ext cx="605160" cy="264240"/>
            <a:chOff x="345617" y="2571000"/>
            <a:chExt cx="60516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034B0E-CC22-EC4E-6D38-946B42CDE183}"/>
                    </a:ext>
                  </a:extLst>
                </p14:cNvPr>
                <p14:cNvContentPartPr/>
                <p14:nvPr/>
              </p14:nvContentPartPr>
              <p14:xfrm>
                <a:off x="374057" y="2571000"/>
                <a:ext cx="232920" cy="257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034B0E-CC22-EC4E-6D38-946B42CDE1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7937" y="2564880"/>
                  <a:ext cx="245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BAD808-913E-3F16-5731-D5B46039FE31}"/>
                    </a:ext>
                  </a:extLst>
                </p14:cNvPr>
                <p14:cNvContentPartPr/>
                <p14:nvPr/>
              </p14:nvContentPartPr>
              <p14:xfrm>
                <a:off x="345617" y="2703840"/>
                <a:ext cx="274320" cy="89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BAD808-913E-3F16-5731-D5B46039FE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9497" y="2697720"/>
                  <a:ext cx="286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9ACB94-6783-E319-C70A-E96D5198B26B}"/>
                    </a:ext>
                  </a:extLst>
                </p14:cNvPr>
                <p14:cNvContentPartPr/>
                <p14:nvPr/>
              </p14:nvContentPartPr>
              <p14:xfrm>
                <a:off x="712817" y="2640480"/>
                <a:ext cx="237960" cy="194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9ACB94-6783-E319-C70A-E96D5198B26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6697" y="2634360"/>
                  <a:ext cx="2502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D2336A-E123-1B51-DA61-B1922331C417}"/>
              </a:ext>
            </a:extLst>
          </p:cNvPr>
          <p:cNvGrpSpPr/>
          <p:nvPr/>
        </p:nvGrpSpPr>
        <p:grpSpPr>
          <a:xfrm>
            <a:off x="1252097" y="2641920"/>
            <a:ext cx="267840" cy="141840"/>
            <a:chOff x="1252097" y="2641920"/>
            <a:chExt cx="26784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4A18DF-72B8-A233-DE38-B88FB033ED6B}"/>
                    </a:ext>
                  </a:extLst>
                </p14:cNvPr>
                <p14:cNvContentPartPr/>
                <p14:nvPr/>
              </p14:nvContentPartPr>
              <p14:xfrm>
                <a:off x="1260737" y="2641920"/>
                <a:ext cx="164880" cy="24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4A18DF-72B8-A233-DE38-B88FB033ED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54617" y="2635800"/>
                  <a:ext cx="177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69E1A02-8F91-927D-A2DF-BF70F3C3FE00}"/>
                    </a:ext>
                  </a:extLst>
                </p14:cNvPr>
                <p14:cNvContentPartPr/>
                <p14:nvPr/>
              </p14:nvContentPartPr>
              <p14:xfrm>
                <a:off x="1252097" y="2747400"/>
                <a:ext cx="267840" cy="36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69E1A02-8F91-927D-A2DF-BF70F3C3FE0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45977" y="2741280"/>
                  <a:ext cx="2800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5DA031-9FBD-CC37-8AB8-657DEE38FD87}"/>
              </a:ext>
            </a:extLst>
          </p:cNvPr>
          <p:cNvGrpSpPr/>
          <p:nvPr/>
        </p:nvGrpSpPr>
        <p:grpSpPr>
          <a:xfrm>
            <a:off x="302057" y="3813720"/>
            <a:ext cx="578880" cy="289440"/>
            <a:chOff x="302057" y="3813720"/>
            <a:chExt cx="57888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C30F7D-68B9-7815-06EE-6AF03E29024A}"/>
                    </a:ext>
                  </a:extLst>
                </p14:cNvPr>
                <p14:cNvContentPartPr/>
                <p14:nvPr/>
              </p14:nvContentPartPr>
              <p14:xfrm>
                <a:off x="302057" y="3813720"/>
                <a:ext cx="189000" cy="286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C30F7D-68B9-7815-06EE-6AF03E2902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5937" y="3807600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64F804-D664-58FC-0E86-6D900BB5D879}"/>
                    </a:ext>
                  </a:extLst>
                </p14:cNvPr>
                <p14:cNvContentPartPr/>
                <p14:nvPr/>
              </p14:nvContentPartPr>
              <p14:xfrm>
                <a:off x="610217" y="3868440"/>
                <a:ext cx="270720" cy="234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64F804-D664-58FC-0E86-6D900BB5D87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4097" y="3862320"/>
                  <a:ext cx="2829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B84510-4C70-E96E-C01B-134CA2A0369E}"/>
              </a:ext>
            </a:extLst>
          </p:cNvPr>
          <p:cNvGrpSpPr/>
          <p:nvPr/>
        </p:nvGrpSpPr>
        <p:grpSpPr>
          <a:xfrm>
            <a:off x="1212497" y="3815880"/>
            <a:ext cx="360360" cy="201600"/>
            <a:chOff x="1212497" y="3815880"/>
            <a:chExt cx="3603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0BD847-0240-2C0D-BC2E-6D39C8CCCE0D}"/>
                    </a:ext>
                  </a:extLst>
                </p14:cNvPr>
                <p14:cNvContentPartPr/>
                <p14:nvPr/>
              </p14:nvContentPartPr>
              <p14:xfrm>
                <a:off x="1212497" y="3900480"/>
                <a:ext cx="224640" cy="23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0BD847-0240-2C0D-BC2E-6D39C8CCCE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06377" y="3894360"/>
                  <a:ext cx="236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922CC1B-D8A7-2ED6-BBF7-586301A4E16B}"/>
                    </a:ext>
                  </a:extLst>
                </p14:cNvPr>
                <p14:cNvContentPartPr/>
                <p14:nvPr/>
              </p14:nvContentPartPr>
              <p14:xfrm>
                <a:off x="1267217" y="3975360"/>
                <a:ext cx="242280" cy="39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22CC1B-D8A7-2ED6-BBF7-586301A4E1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61097" y="3969240"/>
                  <a:ext cx="254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D246D94-50A6-92CC-0E13-EF5F938317E5}"/>
                    </a:ext>
                  </a:extLst>
                </p14:cNvPr>
                <p14:cNvContentPartPr/>
                <p14:nvPr/>
              </p14:nvContentPartPr>
              <p14:xfrm>
                <a:off x="1472777" y="3815880"/>
                <a:ext cx="100080" cy="201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D246D94-50A6-92CC-0E13-EF5F938317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66657" y="3809760"/>
                  <a:ext cx="1123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8019B68-56EE-626B-5821-BFDA9B16BA46}"/>
              </a:ext>
            </a:extLst>
          </p:cNvPr>
          <p:cNvGrpSpPr/>
          <p:nvPr/>
        </p:nvGrpSpPr>
        <p:grpSpPr>
          <a:xfrm>
            <a:off x="314297" y="5204400"/>
            <a:ext cx="1841400" cy="371880"/>
            <a:chOff x="314297" y="5204400"/>
            <a:chExt cx="184140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7D99EE-DCBF-ACF1-14B6-7A78FA0EE30C}"/>
                    </a:ext>
                  </a:extLst>
                </p14:cNvPr>
                <p14:cNvContentPartPr/>
                <p14:nvPr/>
              </p14:nvContentPartPr>
              <p14:xfrm>
                <a:off x="314297" y="5256240"/>
                <a:ext cx="311760" cy="289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7D99EE-DCBF-ACF1-14B6-7A78FA0EE3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177" y="5250120"/>
                  <a:ext cx="324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26AFAB-9A82-927F-1AD7-DAFF61B7008D}"/>
                    </a:ext>
                  </a:extLst>
                </p14:cNvPr>
                <p14:cNvContentPartPr/>
                <p14:nvPr/>
              </p14:nvContentPartPr>
              <p14:xfrm>
                <a:off x="572417" y="5273520"/>
                <a:ext cx="835560" cy="30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26AFAB-9A82-927F-1AD7-DAFF61B700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6297" y="5267400"/>
                  <a:ext cx="847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73D169-4FE4-9687-63B3-A580EF161A75}"/>
                    </a:ext>
                  </a:extLst>
                </p14:cNvPr>
                <p14:cNvContentPartPr/>
                <p14:nvPr/>
              </p14:nvContentPartPr>
              <p14:xfrm>
                <a:off x="1415177" y="5317080"/>
                <a:ext cx="89280" cy="213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73D169-4FE4-9687-63B3-A580EF161A7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09057" y="5310960"/>
                  <a:ext cx="101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A7CD64-BBD2-489E-6D38-54FB27861CE6}"/>
                    </a:ext>
                  </a:extLst>
                </p14:cNvPr>
                <p14:cNvContentPartPr/>
                <p14:nvPr/>
              </p14:nvContentPartPr>
              <p14:xfrm>
                <a:off x="1586177" y="5204400"/>
                <a:ext cx="178560" cy="348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A7CD64-BBD2-489E-6D38-54FB27861CE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80057" y="5198280"/>
                  <a:ext cx="190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B61466-09BF-64DE-9C8D-C23A9C652017}"/>
                    </a:ext>
                  </a:extLst>
                </p14:cNvPr>
                <p14:cNvContentPartPr/>
                <p14:nvPr/>
              </p14:nvContentPartPr>
              <p14:xfrm>
                <a:off x="1955897" y="5332560"/>
                <a:ext cx="149040" cy="7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B61466-09BF-64DE-9C8D-C23A9C65201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49777" y="5326440"/>
                  <a:ext cx="161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CE6B405-1744-E929-98BE-D97D545C6AD5}"/>
                    </a:ext>
                  </a:extLst>
                </p14:cNvPr>
                <p14:cNvContentPartPr/>
                <p14:nvPr/>
              </p14:nvContentPartPr>
              <p14:xfrm>
                <a:off x="1944377" y="5444160"/>
                <a:ext cx="211320" cy="50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CE6B405-1744-E929-98BE-D97D545C6AD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38257" y="5438040"/>
                  <a:ext cx="223560" cy="6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541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FEDA1-0CB0-B66A-FFAD-0805F1CDA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F4905-924B-F63C-173F-BA34CA7E5AF5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Clustering</a:t>
            </a:r>
            <a:endParaRPr lang="en-IN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2692891-D45A-BDD9-6364-175C1C885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38" y="1076539"/>
            <a:ext cx="1072879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the number of clusters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Choose the value of 𝑘, which is the number of clusters you want to identify in your data.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Randomly assign centroids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Select 𝑘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distinct data points at random to serve as the initial centroids for each cluster.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 distances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Measure the distance between each data point and each centroid.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 points to clusters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Assign each data point to the centroid that is closest to it.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centroids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Find the new location of each centroid by calculating the mean of all the data points in its cluster.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Repeat steps 3–5 until the centroids no longer change position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3691E1-0FC9-5B8C-7018-CBB6029F0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BD38A29-933A-1E73-99C2-47932DD6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03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C8CF-BD37-3E3C-B74C-7D375AC93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FCE95-1805-49F1-C4F1-FE16422CC301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CD4460-8F06-7483-513C-64AF06099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D753246-1809-4B48-B496-835BD98A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EF3038-B084-C661-E443-D369A5734D8F}"/>
              </a:ext>
            </a:extLst>
          </p:cNvPr>
          <p:cNvGrpSpPr/>
          <p:nvPr/>
        </p:nvGrpSpPr>
        <p:grpSpPr>
          <a:xfrm>
            <a:off x="8553617" y="698126"/>
            <a:ext cx="372960" cy="343800"/>
            <a:chOff x="8553617" y="698126"/>
            <a:chExt cx="37296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8AEC64-16AF-E4A1-7B16-C0C0355B7D5C}"/>
                    </a:ext>
                  </a:extLst>
                </p14:cNvPr>
                <p14:cNvContentPartPr/>
                <p14:nvPr/>
              </p14:nvContentPartPr>
              <p14:xfrm>
                <a:off x="8553617" y="698126"/>
                <a:ext cx="221760" cy="187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8AEC64-16AF-E4A1-7B16-C0C0355B7D5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47497" y="692006"/>
                  <a:ext cx="234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7C1F74-9676-EFE9-ADF9-24D7CB7CC565}"/>
                    </a:ext>
                  </a:extLst>
                </p14:cNvPr>
                <p14:cNvContentPartPr/>
                <p14:nvPr/>
              </p14:nvContentPartPr>
              <p14:xfrm>
                <a:off x="8904617" y="862286"/>
                <a:ext cx="21960" cy="179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7C1F74-9676-EFE9-ADF9-24D7CB7CC5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98497" y="856166"/>
                  <a:ext cx="342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F04AB78-FFC9-EF93-78BD-68057C637DA1}"/>
              </a:ext>
            </a:extLst>
          </p:cNvPr>
          <p:cNvGrpSpPr/>
          <p:nvPr/>
        </p:nvGrpSpPr>
        <p:grpSpPr>
          <a:xfrm>
            <a:off x="10038257" y="716486"/>
            <a:ext cx="545040" cy="305640"/>
            <a:chOff x="10038257" y="716486"/>
            <a:chExt cx="54504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922484-7B66-E804-C25E-786E068EF29E}"/>
                    </a:ext>
                  </a:extLst>
                </p14:cNvPr>
                <p14:cNvContentPartPr/>
                <p14:nvPr/>
              </p14:nvContentPartPr>
              <p14:xfrm>
                <a:off x="10038257" y="716486"/>
                <a:ext cx="260640" cy="220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922484-7B66-E804-C25E-786E068EF2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32137" y="710366"/>
                  <a:ext cx="272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CF6381-C0D0-2389-E77D-92FCD8752AC0}"/>
                    </a:ext>
                  </a:extLst>
                </p14:cNvPr>
                <p14:cNvContentPartPr/>
                <p14:nvPr/>
              </p14:nvContentPartPr>
              <p14:xfrm>
                <a:off x="10374137" y="867686"/>
                <a:ext cx="209160" cy="154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CF6381-C0D0-2389-E77D-92FCD8752A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68017" y="861566"/>
                  <a:ext cx="22140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8B0A46-FC61-66DB-D0F7-1AD3CED8487D}"/>
                  </a:ext>
                </a:extLst>
              </p14:cNvPr>
              <p14:cNvContentPartPr/>
              <p14:nvPr/>
            </p14:nvContentPartPr>
            <p14:xfrm>
              <a:off x="8792297" y="1300046"/>
              <a:ext cx="36360" cy="290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8B0A46-FC61-66DB-D0F7-1AD3CED848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86177" y="1293926"/>
                <a:ext cx="486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2D277F9-81BE-2F25-E588-8B7BAFE88823}"/>
                  </a:ext>
                </a:extLst>
              </p14:cNvPr>
              <p14:cNvContentPartPr/>
              <p14:nvPr/>
            </p14:nvContentPartPr>
            <p14:xfrm>
              <a:off x="10286297" y="1274846"/>
              <a:ext cx="227520" cy="297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2D277F9-81BE-2F25-E588-8B7BAFE8882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80177" y="1268726"/>
                <a:ext cx="2397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75D81B7-0338-A099-31A3-0164015A293E}"/>
                  </a:ext>
                </a:extLst>
              </p14:cNvPr>
              <p14:cNvContentPartPr/>
              <p14:nvPr/>
            </p14:nvContentPartPr>
            <p14:xfrm>
              <a:off x="8721377" y="1931486"/>
              <a:ext cx="351360" cy="246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75D81B7-0338-A099-31A3-0164015A29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15257" y="1925366"/>
                <a:ext cx="36360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136CED9-5726-7980-2C07-468519FF1DF6}"/>
              </a:ext>
            </a:extLst>
          </p:cNvPr>
          <p:cNvGrpSpPr/>
          <p:nvPr/>
        </p:nvGrpSpPr>
        <p:grpSpPr>
          <a:xfrm>
            <a:off x="10248497" y="1852646"/>
            <a:ext cx="240120" cy="294480"/>
            <a:chOff x="10248497" y="1852646"/>
            <a:chExt cx="24012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7E99B1-E916-D425-F140-F7FC61379099}"/>
                    </a:ext>
                  </a:extLst>
                </p14:cNvPr>
                <p14:cNvContentPartPr/>
                <p14:nvPr/>
              </p14:nvContentPartPr>
              <p14:xfrm>
                <a:off x="10248497" y="1872086"/>
                <a:ext cx="206280" cy="275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7E99B1-E916-D425-F140-F7FC613790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42377" y="1865966"/>
                  <a:ext cx="218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904E33-F13A-EF55-F407-664FFC18C49C}"/>
                    </a:ext>
                  </a:extLst>
                </p14:cNvPr>
                <p14:cNvContentPartPr/>
                <p14:nvPr/>
              </p14:nvContentPartPr>
              <p14:xfrm>
                <a:off x="10256417" y="1852646"/>
                <a:ext cx="232200" cy="3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904E33-F13A-EF55-F407-664FFC18C4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50297" y="1846526"/>
                  <a:ext cx="2444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6D18FD-143C-11A6-7FD0-97C84CA78FF5}"/>
              </a:ext>
            </a:extLst>
          </p:cNvPr>
          <p:cNvGrpSpPr/>
          <p:nvPr/>
        </p:nvGrpSpPr>
        <p:grpSpPr>
          <a:xfrm>
            <a:off x="8609777" y="2603966"/>
            <a:ext cx="386640" cy="366120"/>
            <a:chOff x="8609777" y="2603966"/>
            <a:chExt cx="38664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70EB21-CAF0-FB04-7ADF-9A5E80306514}"/>
                    </a:ext>
                  </a:extLst>
                </p14:cNvPr>
                <p14:cNvContentPartPr/>
                <p14:nvPr/>
              </p14:nvContentPartPr>
              <p14:xfrm>
                <a:off x="8609777" y="2759846"/>
                <a:ext cx="214920" cy="6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70EB21-CAF0-FB04-7ADF-9A5E8030651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03657" y="2753726"/>
                  <a:ext cx="2271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9B8019-38DD-3972-9D35-2517919468AA}"/>
                    </a:ext>
                  </a:extLst>
                </p14:cNvPr>
                <p14:cNvContentPartPr/>
                <p14:nvPr/>
              </p14:nvContentPartPr>
              <p14:xfrm>
                <a:off x="8979857" y="2603966"/>
                <a:ext cx="16560" cy="366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9B8019-38DD-3972-9D35-2517919468A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73737" y="2597846"/>
                  <a:ext cx="2880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AECD460-23DF-4AEA-A04B-A784308CC7BA}"/>
                  </a:ext>
                </a:extLst>
              </p14:cNvPr>
              <p14:cNvContentPartPr/>
              <p14:nvPr/>
            </p14:nvContentPartPr>
            <p14:xfrm>
              <a:off x="10346417" y="2504966"/>
              <a:ext cx="161280" cy="375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AECD460-23DF-4AEA-A04B-A784308CC7B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40297" y="2498846"/>
                <a:ext cx="1735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3419DB0-DF48-8700-AC98-0A6EC57983F4}"/>
                  </a:ext>
                </a:extLst>
              </p14:cNvPr>
              <p14:cNvContentPartPr/>
              <p14:nvPr/>
            </p14:nvContentPartPr>
            <p14:xfrm>
              <a:off x="8930897" y="3203006"/>
              <a:ext cx="35280" cy="53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3419DB0-DF48-8700-AC98-0A6EC57983F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24777" y="3196886"/>
                <a:ext cx="475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D9A22DED-556B-C39D-629E-4C1E5C500B41}"/>
              </a:ext>
            </a:extLst>
          </p:cNvPr>
          <p:cNvGrpSpPr/>
          <p:nvPr/>
        </p:nvGrpSpPr>
        <p:grpSpPr>
          <a:xfrm>
            <a:off x="8969417" y="3374006"/>
            <a:ext cx="36360" cy="220320"/>
            <a:chOff x="8969417" y="3374006"/>
            <a:chExt cx="363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1D0C2F-CC0E-CFBE-6262-095ABF957378}"/>
                    </a:ext>
                  </a:extLst>
                </p14:cNvPr>
                <p14:cNvContentPartPr/>
                <p14:nvPr/>
              </p14:nvContentPartPr>
              <p14:xfrm>
                <a:off x="8969417" y="3374006"/>
                <a:ext cx="36360" cy="87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1D0C2F-CC0E-CFBE-6262-095ABF9573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63297" y="3367886"/>
                  <a:ext cx="48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44D0DB-D086-B485-8274-724B0BA2B5BF}"/>
                    </a:ext>
                  </a:extLst>
                </p14:cNvPr>
                <p14:cNvContentPartPr/>
                <p14:nvPr/>
              </p14:nvContentPartPr>
              <p14:xfrm>
                <a:off x="8983097" y="3529166"/>
                <a:ext cx="12240" cy="65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44D0DB-D086-B485-8274-724B0BA2B5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76977" y="3523046"/>
                  <a:ext cx="2448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BA9C38-1406-9737-72E2-74D4D21F4099}"/>
                  </a:ext>
                </a:extLst>
              </p14:cNvPr>
              <p14:cNvContentPartPr/>
              <p14:nvPr/>
            </p14:nvContentPartPr>
            <p14:xfrm>
              <a:off x="10407977" y="3113366"/>
              <a:ext cx="21960" cy="81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BA9C38-1406-9737-72E2-74D4D21F409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401857" y="3107246"/>
                <a:ext cx="342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19FE48A-41D9-3345-77BB-9D7A40B139EF}"/>
                  </a:ext>
                </a:extLst>
              </p14:cNvPr>
              <p14:cNvContentPartPr/>
              <p14:nvPr/>
            </p14:nvContentPartPr>
            <p14:xfrm>
              <a:off x="10427777" y="3336206"/>
              <a:ext cx="24480" cy="43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19FE48A-41D9-3345-77BB-9D7A40B139E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1657" y="3330086"/>
                <a:ext cx="3672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C90DD7C-FC93-DC9D-DE11-0E89164DD17F}"/>
              </a:ext>
            </a:extLst>
          </p:cNvPr>
          <p:cNvGrpSpPr/>
          <p:nvPr/>
        </p:nvGrpSpPr>
        <p:grpSpPr>
          <a:xfrm>
            <a:off x="10386737" y="3499286"/>
            <a:ext cx="63360" cy="94320"/>
            <a:chOff x="10386737" y="3499286"/>
            <a:chExt cx="6336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AB3727-780D-F7A6-1CC1-157AEF3FCE9E}"/>
                    </a:ext>
                  </a:extLst>
                </p14:cNvPr>
                <p14:cNvContentPartPr/>
                <p14:nvPr/>
              </p14:nvContentPartPr>
              <p14:xfrm>
                <a:off x="10386737" y="3499286"/>
                <a:ext cx="38880" cy="27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AB3727-780D-F7A6-1CC1-157AEF3FCE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380617" y="3493166"/>
                  <a:ext cx="51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9633C5C-99F3-E66E-C4A1-703D5E4ADF50}"/>
                    </a:ext>
                  </a:extLst>
                </p14:cNvPr>
                <p14:cNvContentPartPr/>
                <p14:nvPr/>
              </p14:nvContentPartPr>
              <p14:xfrm>
                <a:off x="10420217" y="3559046"/>
                <a:ext cx="29880" cy="34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9633C5C-99F3-E66E-C4A1-703D5E4ADF5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14097" y="3552926"/>
                  <a:ext cx="421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F5EF94A-EC7D-C602-2C4D-793E8F3B7298}"/>
                  </a:ext>
                </a:extLst>
              </p14:cNvPr>
              <p14:cNvContentPartPr/>
              <p14:nvPr/>
            </p14:nvContentPartPr>
            <p14:xfrm>
              <a:off x="2830337" y="1062086"/>
              <a:ext cx="179640" cy="2530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F5EF94A-EC7D-C602-2C4D-793E8F3B729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24217" y="1055966"/>
                <a:ext cx="191880" cy="25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F08BE70-EA5D-FBCE-09D8-2FFA55E9C51B}"/>
                  </a:ext>
                </a:extLst>
              </p14:cNvPr>
              <p14:cNvContentPartPr/>
              <p14:nvPr/>
            </p14:nvContentPartPr>
            <p14:xfrm>
              <a:off x="2845817" y="3409646"/>
              <a:ext cx="3293640" cy="221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F08BE70-EA5D-FBCE-09D8-2FFA55E9C51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39697" y="3403526"/>
                <a:ext cx="33058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7EE2911-6D59-E6D0-D546-BF31BA4A3981}"/>
                  </a:ext>
                </a:extLst>
              </p14:cNvPr>
              <p14:cNvContentPartPr/>
              <p14:nvPr/>
            </p14:nvContentPartPr>
            <p14:xfrm>
              <a:off x="2917097" y="1049846"/>
              <a:ext cx="272160" cy="119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7EE2911-6D59-E6D0-D546-BF31BA4A398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910977" y="1043726"/>
                <a:ext cx="28440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4EC45239-5C95-AB38-6E82-BE6159105BDF}"/>
              </a:ext>
            </a:extLst>
          </p:cNvPr>
          <p:cNvGrpSpPr/>
          <p:nvPr/>
        </p:nvGrpSpPr>
        <p:grpSpPr>
          <a:xfrm>
            <a:off x="3795857" y="1171526"/>
            <a:ext cx="438840" cy="94320"/>
            <a:chOff x="3795857" y="1171526"/>
            <a:chExt cx="43884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2DFBF0B7-28B8-7880-7DA1-DEC51EF3458E}"/>
                    </a:ext>
                  </a:extLst>
                </p14:cNvPr>
                <p14:cNvContentPartPr/>
                <p14:nvPr/>
              </p14:nvContentPartPr>
              <p14:xfrm>
                <a:off x="3795857" y="1171526"/>
                <a:ext cx="86040" cy="8208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2DFBF0B7-28B8-7880-7DA1-DEC51EF345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89737" y="1165406"/>
                  <a:ext cx="9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4A90743E-C0BC-39DC-8B63-0186157AFC8F}"/>
                    </a:ext>
                  </a:extLst>
                </p14:cNvPr>
                <p14:cNvContentPartPr/>
                <p14:nvPr/>
              </p14:nvContentPartPr>
              <p14:xfrm>
                <a:off x="4174937" y="1196726"/>
                <a:ext cx="59760" cy="69120"/>
              </p14:xfrm>
            </p:contentPart>
          </mc:Choice>
          <mc:Fallback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4A90743E-C0BC-39DC-8B63-0186157AFC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68817" y="1190606"/>
                  <a:ext cx="720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B5CEC227-DBB3-E467-5240-91EF462961E3}"/>
              </a:ext>
            </a:extLst>
          </p:cNvPr>
          <p:cNvGrpSpPr/>
          <p:nvPr/>
        </p:nvGrpSpPr>
        <p:grpSpPr>
          <a:xfrm>
            <a:off x="3431897" y="1503806"/>
            <a:ext cx="1063080" cy="705960"/>
            <a:chOff x="3431897" y="1503806"/>
            <a:chExt cx="106308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B0343CFC-17ED-F305-FF3D-B6B7F542FCD4}"/>
                    </a:ext>
                  </a:extLst>
                </p14:cNvPr>
                <p14:cNvContentPartPr/>
                <p14:nvPr/>
              </p14:nvContentPartPr>
              <p14:xfrm>
                <a:off x="3669137" y="1506686"/>
                <a:ext cx="56880" cy="86760"/>
              </p14:xfrm>
            </p:contentPart>
          </mc:Choice>
          <mc:Fallback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B0343CFC-17ED-F305-FF3D-B6B7F542FCD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3017" y="1500566"/>
                  <a:ext cx="69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85" name="Ink 3084">
                  <a:extLst>
                    <a:ext uri="{FF2B5EF4-FFF2-40B4-BE49-F238E27FC236}">
                      <a16:creationId xmlns:a16="http://schemas.microsoft.com/office/drawing/2014/main" id="{044A8D52-4B36-50AB-4CAA-0935F4FE3B2D}"/>
                    </a:ext>
                  </a:extLst>
                </p14:cNvPr>
                <p14:cNvContentPartPr/>
                <p14:nvPr/>
              </p14:nvContentPartPr>
              <p14:xfrm>
                <a:off x="3843377" y="1722686"/>
                <a:ext cx="99720" cy="105840"/>
              </p14:xfrm>
            </p:contentPart>
          </mc:Choice>
          <mc:Fallback>
            <p:pic>
              <p:nvPicPr>
                <p:cNvPr id="3085" name="Ink 3084">
                  <a:extLst>
                    <a:ext uri="{FF2B5EF4-FFF2-40B4-BE49-F238E27FC236}">
                      <a16:creationId xmlns:a16="http://schemas.microsoft.com/office/drawing/2014/main" id="{044A8D52-4B36-50AB-4CAA-0935F4FE3B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37257" y="1716566"/>
                  <a:ext cx="111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86" name="Ink 3085">
                  <a:extLst>
                    <a:ext uri="{FF2B5EF4-FFF2-40B4-BE49-F238E27FC236}">
                      <a16:creationId xmlns:a16="http://schemas.microsoft.com/office/drawing/2014/main" id="{58BD9F5A-98DA-129B-325E-CD37C416DD1F}"/>
                    </a:ext>
                  </a:extLst>
                </p14:cNvPr>
                <p14:cNvContentPartPr/>
                <p14:nvPr/>
              </p14:nvContentPartPr>
              <p14:xfrm>
                <a:off x="4424057" y="1532246"/>
                <a:ext cx="70920" cy="81000"/>
              </p14:xfrm>
            </p:contentPart>
          </mc:Choice>
          <mc:Fallback>
            <p:pic>
              <p:nvPicPr>
                <p:cNvPr id="3086" name="Ink 3085">
                  <a:extLst>
                    <a:ext uri="{FF2B5EF4-FFF2-40B4-BE49-F238E27FC236}">
                      <a16:creationId xmlns:a16="http://schemas.microsoft.com/office/drawing/2014/main" id="{58BD9F5A-98DA-129B-325E-CD37C416DD1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17937" y="1526126"/>
                  <a:ext cx="83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87" name="Ink 3086">
                  <a:extLst>
                    <a:ext uri="{FF2B5EF4-FFF2-40B4-BE49-F238E27FC236}">
                      <a16:creationId xmlns:a16="http://schemas.microsoft.com/office/drawing/2014/main" id="{0885D182-E343-4B94-45F8-C88EC67F060D}"/>
                    </a:ext>
                  </a:extLst>
                </p14:cNvPr>
                <p14:cNvContentPartPr/>
                <p14:nvPr/>
              </p14:nvContentPartPr>
              <p14:xfrm>
                <a:off x="4012577" y="1503806"/>
                <a:ext cx="68760" cy="81720"/>
              </p14:xfrm>
            </p:contentPart>
          </mc:Choice>
          <mc:Fallback>
            <p:pic>
              <p:nvPicPr>
                <p:cNvPr id="3087" name="Ink 3086">
                  <a:extLst>
                    <a:ext uri="{FF2B5EF4-FFF2-40B4-BE49-F238E27FC236}">
                      <a16:creationId xmlns:a16="http://schemas.microsoft.com/office/drawing/2014/main" id="{0885D182-E343-4B94-45F8-C88EC67F06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06457" y="1497686"/>
                  <a:ext cx="81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088" name="Ink 3087">
                  <a:extLst>
                    <a:ext uri="{FF2B5EF4-FFF2-40B4-BE49-F238E27FC236}">
                      <a16:creationId xmlns:a16="http://schemas.microsoft.com/office/drawing/2014/main" id="{91776B6A-6FDE-B689-9515-FD8108DEC186}"/>
                    </a:ext>
                  </a:extLst>
                </p14:cNvPr>
                <p14:cNvContentPartPr/>
                <p14:nvPr/>
              </p14:nvContentPartPr>
              <p14:xfrm>
                <a:off x="3564737" y="1975046"/>
                <a:ext cx="61920" cy="87480"/>
              </p14:xfrm>
            </p:contentPart>
          </mc:Choice>
          <mc:Fallback>
            <p:pic>
              <p:nvPicPr>
                <p:cNvPr id="3088" name="Ink 3087">
                  <a:extLst>
                    <a:ext uri="{FF2B5EF4-FFF2-40B4-BE49-F238E27FC236}">
                      <a16:creationId xmlns:a16="http://schemas.microsoft.com/office/drawing/2014/main" id="{91776B6A-6FDE-B689-9515-FD8108DEC1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58617" y="1968926"/>
                  <a:ext cx="74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9CB11DC8-D17A-7A33-60A8-E57FED56A790}"/>
                    </a:ext>
                  </a:extLst>
                </p14:cNvPr>
                <p14:cNvContentPartPr/>
                <p14:nvPr/>
              </p14:nvContentPartPr>
              <p14:xfrm>
                <a:off x="3923657" y="2129846"/>
                <a:ext cx="70560" cy="79920"/>
              </p14:xfrm>
            </p:contentPart>
          </mc:Choice>
          <mc:Fallback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9CB11DC8-D17A-7A33-60A8-E57FED56A79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17537" y="2123726"/>
                  <a:ext cx="82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090" name="Ink 3089">
                  <a:extLst>
                    <a:ext uri="{FF2B5EF4-FFF2-40B4-BE49-F238E27FC236}">
                      <a16:creationId xmlns:a16="http://schemas.microsoft.com/office/drawing/2014/main" id="{EE7AA989-A2D7-9CB8-3C1A-BAA2EABA74B0}"/>
                    </a:ext>
                  </a:extLst>
                </p14:cNvPr>
                <p14:cNvContentPartPr/>
                <p14:nvPr/>
              </p14:nvContentPartPr>
              <p14:xfrm>
                <a:off x="4132097" y="1885766"/>
                <a:ext cx="106560" cy="101160"/>
              </p14:xfrm>
            </p:contentPart>
          </mc:Choice>
          <mc:Fallback>
            <p:pic>
              <p:nvPicPr>
                <p:cNvPr id="3090" name="Ink 3089">
                  <a:extLst>
                    <a:ext uri="{FF2B5EF4-FFF2-40B4-BE49-F238E27FC236}">
                      <a16:creationId xmlns:a16="http://schemas.microsoft.com/office/drawing/2014/main" id="{EE7AA989-A2D7-9CB8-3C1A-BAA2EABA74B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25977" y="1879646"/>
                  <a:ext cx="118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B603ABED-AF01-4D41-3B45-B1D0DDB85D93}"/>
                    </a:ext>
                  </a:extLst>
                </p14:cNvPr>
                <p14:cNvContentPartPr/>
                <p14:nvPr/>
              </p14:nvContentPartPr>
              <p14:xfrm>
                <a:off x="3431897" y="1594166"/>
                <a:ext cx="80280" cy="69480"/>
              </p14:xfrm>
            </p:contentPart>
          </mc:Choice>
          <mc:Fallback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B603ABED-AF01-4D41-3B45-B1D0DDB85D9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25777" y="1588046"/>
                  <a:ext cx="9252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7EB000FA-DF02-9C63-3488-782956D4822E}"/>
                  </a:ext>
                </a:extLst>
              </p14:cNvPr>
              <p14:cNvContentPartPr/>
              <p14:nvPr/>
            </p14:nvContentPartPr>
            <p14:xfrm>
              <a:off x="5101217" y="1457006"/>
              <a:ext cx="81720" cy="109800"/>
            </p14:xfrm>
          </p:contentPart>
        </mc:Choice>
        <mc:Fallback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7EB000FA-DF02-9C63-3488-782956D4822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95097" y="1450886"/>
                <a:ext cx="9396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0673E22C-2DC3-FEE4-D27D-F5C2209E8865}"/>
              </a:ext>
            </a:extLst>
          </p:cNvPr>
          <p:cNvGrpSpPr/>
          <p:nvPr/>
        </p:nvGrpSpPr>
        <p:grpSpPr>
          <a:xfrm>
            <a:off x="4974137" y="1778126"/>
            <a:ext cx="707760" cy="132480"/>
            <a:chOff x="4974137" y="1778126"/>
            <a:chExt cx="70776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095" name="Ink 3094">
                  <a:extLst>
                    <a:ext uri="{FF2B5EF4-FFF2-40B4-BE49-F238E27FC236}">
                      <a16:creationId xmlns:a16="http://schemas.microsoft.com/office/drawing/2014/main" id="{5637F2A3-6527-8C7A-9F10-A64BB5A262F1}"/>
                    </a:ext>
                  </a:extLst>
                </p14:cNvPr>
                <p14:cNvContentPartPr/>
                <p14:nvPr/>
              </p14:nvContentPartPr>
              <p14:xfrm>
                <a:off x="4974137" y="1836806"/>
                <a:ext cx="61920" cy="73800"/>
              </p14:xfrm>
            </p:contentPart>
          </mc:Choice>
          <mc:Fallback>
            <p:pic>
              <p:nvPicPr>
                <p:cNvPr id="3095" name="Ink 3094">
                  <a:extLst>
                    <a:ext uri="{FF2B5EF4-FFF2-40B4-BE49-F238E27FC236}">
                      <a16:creationId xmlns:a16="http://schemas.microsoft.com/office/drawing/2014/main" id="{5637F2A3-6527-8C7A-9F10-A64BB5A262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68017" y="1830686"/>
                  <a:ext cx="74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BA384CF2-399C-4D6A-B3BC-1FE110458C3E}"/>
                    </a:ext>
                  </a:extLst>
                </p14:cNvPr>
                <p14:cNvContentPartPr/>
                <p14:nvPr/>
              </p14:nvContentPartPr>
              <p14:xfrm>
                <a:off x="5227577" y="1778126"/>
                <a:ext cx="115560" cy="83880"/>
              </p14:xfrm>
            </p:contentPart>
          </mc:Choice>
          <mc:Fallback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BA384CF2-399C-4D6A-B3BC-1FE110458C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21457" y="1772006"/>
                  <a:ext cx="127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CC93421A-D499-67D7-9D20-B5B1363E3C53}"/>
                    </a:ext>
                  </a:extLst>
                </p14:cNvPr>
                <p14:cNvContentPartPr/>
                <p14:nvPr/>
              </p14:nvContentPartPr>
              <p14:xfrm>
                <a:off x="5589737" y="1835366"/>
                <a:ext cx="92160" cy="59760"/>
              </p14:xfrm>
            </p:contentPart>
          </mc:Choice>
          <mc:Fallback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CC93421A-D499-67D7-9D20-B5B1363E3C5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83617" y="1829246"/>
                  <a:ext cx="1044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3106" name="Ink 3105">
                <a:extLst>
                  <a:ext uri="{FF2B5EF4-FFF2-40B4-BE49-F238E27FC236}">
                    <a16:creationId xmlns:a16="http://schemas.microsoft.com/office/drawing/2014/main" id="{6159E156-0652-6C0C-AA34-5D64C3DF1A5A}"/>
                  </a:ext>
                </a:extLst>
              </p14:cNvPr>
              <p14:cNvContentPartPr/>
              <p14:nvPr/>
            </p14:nvContentPartPr>
            <p14:xfrm>
              <a:off x="5540777" y="1459526"/>
              <a:ext cx="103680" cy="68760"/>
            </p14:xfrm>
          </p:contentPart>
        </mc:Choice>
        <mc:Fallback>
          <p:pic>
            <p:nvPicPr>
              <p:cNvPr id="3106" name="Ink 3105">
                <a:extLst>
                  <a:ext uri="{FF2B5EF4-FFF2-40B4-BE49-F238E27FC236}">
                    <a16:creationId xmlns:a16="http://schemas.microsoft.com/office/drawing/2014/main" id="{6159E156-0652-6C0C-AA34-5D64C3DF1A5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34657" y="1453406"/>
                <a:ext cx="1159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3109" name="Ink 3108">
                <a:extLst>
                  <a:ext uri="{FF2B5EF4-FFF2-40B4-BE49-F238E27FC236}">
                    <a16:creationId xmlns:a16="http://schemas.microsoft.com/office/drawing/2014/main" id="{AB47ABA8-35A6-9E37-127F-EBBD440CACA2}"/>
                  </a:ext>
                </a:extLst>
              </p14:cNvPr>
              <p14:cNvContentPartPr/>
              <p14:nvPr/>
            </p14:nvContentPartPr>
            <p14:xfrm>
              <a:off x="4783697" y="1270166"/>
              <a:ext cx="70560" cy="93960"/>
            </p14:xfrm>
          </p:contentPart>
        </mc:Choice>
        <mc:Fallback>
          <p:pic>
            <p:nvPicPr>
              <p:cNvPr id="3109" name="Ink 3108">
                <a:extLst>
                  <a:ext uri="{FF2B5EF4-FFF2-40B4-BE49-F238E27FC236}">
                    <a16:creationId xmlns:a16="http://schemas.microsoft.com/office/drawing/2014/main" id="{AB47ABA8-35A6-9E37-127F-EBBD440CACA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77577" y="1264046"/>
                <a:ext cx="828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3110" name="Ink 3109">
                <a:extLst>
                  <a:ext uri="{FF2B5EF4-FFF2-40B4-BE49-F238E27FC236}">
                    <a16:creationId xmlns:a16="http://schemas.microsoft.com/office/drawing/2014/main" id="{42E5443F-C92F-9A89-8B0F-4EAF0CF6A21C}"/>
                  </a:ext>
                </a:extLst>
              </p14:cNvPr>
              <p14:cNvContentPartPr/>
              <p14:nvPr/>
            </p14:nvContentPartPr>
            <p14:xfrm>
              <a:off x="4209497" y="2375366"/>
              <a:ext cx="131040" cy="102960"/>
            </p14:xfrm>
          </p:contentPart>
        </mc:Choice>
        <mc:Fallback>
          <p:pic>
            <p:nvPicPr>
              <p:cNvPr id="3110" name="Ink 3109">
                <a:extLst>
                  <a:ext uri="{FF2B5EF4-FFF2-40B4-BE49-F238E27FC236}">
                    <a16:creationId xmlns:a16="http://schemas.microsoft.com/office/drawing/2014/main" id="{42E5443F-C92F-9A89-8B0F-4EAF0CF6A21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203377" y="2369246"/>
                <a:ext cx="143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111" name="Ink 3110">
                <a:extLst>
                  <a:ext uri="{FF2B5EF4-FFF2-40B4-BE49-F238E27FC236}">
                    <a16:creationId xmlns:a16="http://schemas.microsoft.com/office/drawing/2014/main" id="{10F1CE39-28E3-5719-9732-2AAD6D07F448}"/>
                  </a:ext>
                </a:extLst>
              </p14:cNvPr>
              <p14:cNvContentPartPr/>
              <p14:nvPr/>
            </p14:nvContentPartPr>
            <p14:xfrm>
              <a:off x="4130657" y="1901606"/>
              <a:ext cx="86400" cy="69840"/>
            </p14:xfrm>
          </p:contentPart>
        </mc:Choice>
        <mc:Fallback>
          <p:pic>
            <p:nvPicPr>
              <p:cNvPr id="3111" name="Ink 3110">
                <a:extLst>
                  <a:ext uri="{FF2B5EF4-FFF2-40B4-BE49-F238E27FC236}">
                    <a16:creationId xmlns:a16="http://schemas.microsoft.com/office/drawing/2014/main" id="{10F1CE39-28E3-5719-9732-2AAD6D07F44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24537" y="1895486"/>
                <a:ext cx="9864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3" name="Group 3112">
            <a:extLst>
              <a:ext uri="{FF2B5EF4-FFF2-40B4-BE49-F238E27FC236}">
                <a16:creationId xmlns:a16="http://schemas.microsoft.com/office/drawing/2014/main" id="{4FE33686-C934-C04C-AFA3-4D61C486EFE3}"/>
              </a:ext>
            </a:extLst>
          </p:cNvPr>
          <p:cNvGrpSpPr/>
          <p:nvPr/>
        </p:nvGrpSpPr>
        <p:grpSpPr>
          <a:xfrm>
            <a:off x="4728617" y="2058206"/>
            <a:ext cx="1054080" cy="542160"/>
            <a:chOff x="4728617" y="2058206"/>
            <a:chExt cx="105408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096" name="Ink 3095">
                  <a:extLst>
                    <a:ext uri="{FF2B5EF4-FFF2-40B4-BE49-F238E27FC236}">
                      <a16:creationId xmlns:a16="http://schemas.microsoft.com/office/drawing/2014/main" id="{9A344441-ADF4-19D2-C22E-2EBBB37007C2}"/>
                    </a:ext>
                  </a:extLst>
                </p14:cNvPr>
                <p14:cNvContentPartPr/>
                <p14:nvPr/>
              </p14:nvContentPartPr>
              <p14:xfrm>
                <a:off x="4795577" y="2210126"/>
                <a:ext cx="97200" cy="71280"/>
              </p14:xfrm>
            </p:contentPart>
          </mc:Choice>
          <mc:Fallback>
            <p:pic>
              <p:nvPicPr>
                <p:cNvPr id="3096" name="Ink 3095">
                  <a:extLst>
                    <a:ext uri="{FF2B5EF4-FFF2-40B4-BE49-F238E27FC236}">
                      <a16:creationId xmlns:a16="http://schemas.microsoft.com/office/drawing/2014/main" id="{9A344441-ADF4-19D2-C22E-2EBBB37007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89457" y="2204006"/>
                  <a:ext cx="109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097" name="Ink 3096">
                  <a:extLst>
                    <a:ext uri="{FF2B5EF4-FFF2-40B4-BE49-F238E27FC236}">
                      <a16:creationId xmlns:a16="http://schemas.microsoft.com/office/drawing/2014/main" id="{0F08D6CB-C0B0-B0CD-B3D6-8B4E8D6784C1}"/>
                    </a:ext>
                  </a:extLst>
                </p14:cNvPr>
                <p14:cNvContentPartPr/>
                <p14:nvPr/>
              </p14:nvContentPartPr>
              <p14:xfrm>
                <a:off x="5134697" y="2058206"/>
                <a:ext cx="79200" cy="106200"/>
              </p14:xfrm>
            </p:contentPart>
          </mc:Choice>
          <mc:Fallback>
            <p:pic>
              <p:nvPicPr>
                <p:cNvPr id="3097" name="Ink 3096">
                  <a:extLst>
                    <a:ext uri="{FF2B5EF4-FFF2-40B4-BE49-F238E27FC236}">
                      <a16:creationId xmlns:a16="http://schemas.microsoft.com/office/drawing/2014/main" id="{0F08D6CB-C0B0-B0CD-B3D6-8B4E8D6784C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28577" y="2052086"/>
                  <a:ext cx="91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100" name="Ink 3099">
                  <a:extLst>
                    <a:ext uri="{FF2B5EF4-FFF2-40B4-BE49-F238E27FC236}">
                      <a16:creationId xmlns:a16="http://schemas.microsoft.com/office/drawing/2014/main" id="{42D3D058-58BC-DF58-DFA7-CB8CFA384995}"/>
                    </a:ext>
                  </a:extLst>
                </p14:cNvPr>
                <p14:cNvContentPartPr/>
                <p14:nvPr/>
              </p14:nvContentPartPr>
              <p14:xfrm>
                <a:off x="5391737" y="2265206"/>
                <a:ext cx="56880" cy="113760"/>
              </p14:xfrm>
            </p:contentPart>
          </mc:Choice>
          <mc:Fallback>
            <p:pic>
              <p:nvPicPr>
                <p:cNvPr id="3100" name="Ink 3099">
                  <a:extLst>
                    <a:ext uri="{FF2B5EF4-FFF2-40B4-BE49-F238E27FC236}">
                      <a16:creationId xmlns:a16="http://schemas.microsoft.com/office/drawing/2014/main" id="{42D3D058-58BC-DF58-DFA7-CB8CFA38499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85617" y="2259086"/>
                  <a:ext cx="69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101" name="Ink 3100">
                  <a:extLst>
                    <a:ext uri="{FF2B5EF4-FFF2-40B4-BE49-F238E27FC236}">
                      <a16:creationId xmlns:a16="http://schemas.microsoft.com/office/drawing/2014/main" id="{E8A218EA-2AE0-AED9-C29B-EC943D734ECE}"/>
                    </a:ext>
                  </a:extLst>
                </p14:cNvPr>
                <p14:cNvContentPartPr/>
                <p14:nvPr/>
              </p14:nvContentPartPr>
              <p14:xfrm>
                <a:off x="5155937" y="2085926"/>
                <a:ext cx="48600" cy="25560"/>
              </p14:xfrm>
            </p:contentPart>
          </mc:Choice>
          <mc:Fallback>
            <p:pic>
              <p:nvPicPr>
                <p:cNvPr id="3101" name="Ink 3100">
                  <a:extLst>
                    <a:ext uri="{FF2B5EF4-FFF2-40B4-BE49-F238E27FC236}">
                      <a16:creationId xmlns:a16="http://schemas.microsoft.com/office/drawing/2014/main" id="{E8A218EA-2AE0-AED9-C29B-EC943D734EC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49817" y="2079806"/>
                  <a:ext cx="60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102" name="Ink 3101">
                  <a:extLst>
                    <a:ext uri="{FF2B5EF4-FFF2-40B4-BE49-F238E27FC236}">
                      <a16:creationId xmlns:a16="http://schemas.microsoft.com/office/drawing/2014/main" id="{679B722D-5863-FDB5-E50A-55A0D6BEB080}"/>
                    </a:ext>
                  </a:extLst>
                </p14:cNvPr>
                <p14:cNvContentPartPr/>
                <p14:nvPr/>
              </p14:nvContentPartPr>
              <p14:xfrm>
                <a:off x="5077097" y="2479406"/>
                <a:ext cx="64800" cy="77400"/>
              </p14:xfrm>
            </p:contentPart>
          </mc:Choice>
          <mc:Fallback>
            <p:pic>
              <p:nvPicPr>
                <p:cNvPr id="3102" name="Ink 3101">
                  <a:extLst>
                    <a:ext uri="{FF2B5EF4-FFF2-40B4-BE49-F238E27FC236}">
                      <a16:creationId xmlns:a16="http://schemas.microsoft.com/office/drawing/2014/main" id="{679B722D-5863-FDB5-E50A-55A0D6BEB08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70977" y="2473286"/>
                  <a:ext cx="77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E8250346-4E57-3989-B28F-4C134FB13839}"/>
                    </a:ext>
                  </a:extLst>
                </p14:cNvPr>
                <p14:cNvContentPartPr/>
                <p14:nvPr/>
              </p14:nvContentPartPr>
              <p14:xfrm>
                <a:off x="5687657" y="2078366"/>
                <a:ext cx="95040" cy="119520"/>
              </p14:xfrm>
            </p:contentPart>
          </mc:Choice>
          <mc:Fallback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E8250346-4E57-3989-B28F-4C134FB1383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81537" y="2072246"/>
                  <a:ext cx="107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1CC06E72-60F4-7DB1-6D0F-FAA1C5AE1EEB}"/>
                    </a:ext>
                  </a:extLst>
                </p14:cNvPr>
                <p14:cNvContentPartPr/>
                <p14:nvPr/>
              </p14:nvContentPartPr>
              <p14:xfrm>
                <a:off x="4728617" y="2529446"/>
                <a:ext cx="79200" cy="70920"/>
              </p14:xfrm>
            </p:contentPart>
          </mc:Choice>
          <mc:Fallback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1CC06E72-60F4-7DB1-6D0F-FAA1C5AE1E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22497" y="2523326"/>
                  <a:ext cx="91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112" name="Ink 3111">
                  <a:extLst>
                    <a:ext uri="{FF2B5EF4-FFF2-40B4-BE49-F238E27FC236}">
                      <a16:creationId xmlns:a16="http://schemas.microsoft.com/office/drawing/2014/main" id="{4A874775-27D8-3BC9-3D90-4924D690F6E7}"/>
                    </a:ext>
                  </a:extLst>
                </p14:cNvPr>
                <p14:cNvContentPartPr/>
                <p14:nvPr/>
              </p14:nvContentPartPr>
              <p14:xfrm>
                <a:off x="4774697" y="2195006"/>
                <a:ext cx="112680" cy="92880"/>
              </p14:xfrm>
            </p:contentPart>
          </mc:Choice>
          <mc:Fallback>
            <p:pic>
              <p:nvPicPr>
                <p:cNvPr id="3112" name="Ink 3111">
                  <a:extLst>
                    <a:ext uri="{FF2B5EF4-FFF2-40B4-BE49-F238E27FC236}">
                      <a16:creationId xmlns:a16="http://schemas.microsoft.com/office/drawing/2014/main" id="{4A874775-27D8-3BC9-3D90-4924D690F6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68577" y="2188886"/>
                  <a:ext cx="12492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114" name="Ink 3113">
                <a:extLst>
                  <a:ext uri="{FF2B5EF4-FFF2-40B4-BE49-F238E27FC236}">
                    <a16:creationId xmlns:a16="http://schemas.microsoft.com/office/drawing/2014/main" id="{22E8D9DF-6875-D9C9-30EA-7D9020DA74E2}"/>
                  </a:ext>
                </a:extLst>
              </p14:cNvPr>
              <p14:cNvContentPartPr/>
              <p14:nvPr/>
            </p14:nvContentPartPr>
            <p14:xfrm>
              <a:off x="3862457" y="2048486"/>
              <a:ext cx="228600" cy="263160"/>
            </p14:xfrm>
          </p:contentPart>
        </mc:Choice>
        <mc:Fallback>
          <p:pic>
            <p:nvPicPr>
              <p:cNvPr id="3114" name="Ink 3113">
                <a:extLst>
                  <a:ext uri="{FF2B5EF4-FFF2-40B4-BE49-F238E27FC236}">
                    <a16:creationId xmlns:a16="http://schemas.microsoft.com/office/drawing/2014/main" id="{22E8D9DF-6875-D9C9-30EA-7D9020DA74E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856337" y="2042366"/>
                <a:ext cx="240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3115" name="Ink 3114">
                <a:extLst>
                  <a:ext uri="{FF2B5EF4-FFF2-40B4-BE49-F238E27FC236}">
                    <a16:creationId xmlns:a16="http://schemas.microsoft.com/office/drawing/2014/main" id="{FE06A4EC-CFC8-7F4B-BF96-410DDD5EDDE9}"/>
                  </a:ext>
                </a:extLst>
              </p14:cNvPr>
              <p14:cNvContentPartPr/>
              <p14:nvPr/>
            </p14:nvContentPartPr>
            <p14:xfrm>
              <a:off x="5002217" y="1407686"/>
              <a:ext cx="233280" cy="283680"/>
            </p14:xfrm>
          </p:contentPart>
        </mc:Choice>
        <mc:Fallback>
          <p:pic>
            <p:nvPicPr>
              <p:cNvPr id="3115" name="Ink 3114">
                <a:extLst>
                  <a:ext uri="{FF2B5EF4-FFF2-40B4-BE49-F238E27FC236}">
                    <a16:creationId xmlns:a16="http://schemas.microsoft.com/office/drawing/2014/main" id="{FE06A4EC-CFC8-7F4B-BF96-410DDD5EDDE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996097" y="1401566"/>
                <a:ext cx="245520" cy="2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52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39756-5247-8F27-1A9A-AB8DF3572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A595C-FE1C-6D0C-614E-439079D3A735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BF6829-BBC7-2DDC-EB52-D72DF2B5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23C80B3-7D4D-02C4-9548-4CB0318E8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0BEB2-5E76-81EE-EC0A-F43757D5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655" y="895243"/>
            <a:ext cx="8536295" cy="56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9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95A34-14B9-4DA0-8BD1-DBDCF6F29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806CDF-4430-2EFA-EAC8-D8FAE62F9071}"/>
              </a:ext>
            </a:extLst>
          </p:cNvPr>
          <p:cNvSpPr txBox="1"/>
          <p:nvPr/>
        </p:nvSpPr>
        <p:spPr>
          <a:xfrm>
            <a:off x="233736" y="284265"/>
            <a:ext cx="10235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KMeans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Clustering</a:t>
            </a:r>
            <a:endParaRPr lang="en-IN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632B72-4C58-EE6D-B931-97F3A1A7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646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6430A23A-343E-FAFA-7802-9BBE686D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54C95-51D4-B62F-126E-A8B72B6DB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04" y="1220513"/>
            <a:ext cx="5006992" cy="48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7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1527</Words>
  <Application>Microsoft Office PowerPoint</Application>
  <PresentationFormat>Widescreen</PresentationFormat>
  <Paragraphs>230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Google Sans</vt:lpstr>
      <vt:lpstr>source-serif-pro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pramod gupta</dc:creator>
  <cp:lastModifiedBy>pramod gupta</cp:lastModifiedBy>
  <cp:revision>59</cp:revision>
  <dcterms:created xsi:type="dcterms:W3CDTF">2025-01-22T14:05:09Z</dcterms:created>
  <dcterms:modified xsi:type="dcterms:W3CDTF">2025-02-22T12:19:25Z</dcterms:modified>
</cp:coreProperties>
</file>